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022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prize is set before us ; 
To win, His words implore us : 
The eye of God is o'er us, 
From on high ! . . . 
His loving tones are calling, 
While sin is dark, appalling ; 
'Tis Jesus gently calling : 
He is nigh ! . . . 
By and by we shall meet Him, 
By and by we shall greet Him, 
And with Jesus reign in glory, 
By and by ! . . 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We'll follow where He leadeth, 
We'll pasture where He feedeth, 
We'll yield to Him who pleadeth 
From on high ! . . . 
Then naught from Him shall sever, 
Our hope shall brighten ever, 
And faith shall fail us never: 
He is nigh ! . . 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Our home is bright above us, 
No trials dark to move us, 
But Jesus dear to love us 
There on high ! . . . 
We'll *ive our best endeavour, 
And praise His name for ever : 
His precious words can never,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ever die ! . . 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2026-07-25T13:26:48Z</dcterms:created>
  <dcterms:modified xsi:type="dcterms:W3CDTF">2026-07-25T13:26:48Z</dcterms:modified>
  <dc:title>Hymn : 1120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