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ுளிலிருந்து வெளிச்சத்தைப் பிரகாசிக்கச்சொன்ன தேவன் இயேசுவின் முகத்திலுள்ள தமது மகிமையின் அறிவாகிய ஒளியைத் தோன்றப்பண்ணும்பொருட்டாக, எங்கள் இருதயங்களிலே பிரகாசி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ுளிலிருந்து வெளிச்சத்தைப் பிரகாசிக்கச்சொன்ன தேவன் இயேசுவின் முகத்திலுள்ள தமது மகிமையின் அறிவாகிய ஒளியைத் தோன்றப்பண்ணும்பொருட்டாக, எங்கள் இருதயங்களிலே பிரகாசித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மகத்துவமுள்ள வல்லமை எங்களால் உண்டாயிராமல், தேவனால் உண்டாயிருக்கிறதென்று விளங்கும்படி, இந்தப் பொக்கிஷத்தை மண்பாண்டங்களில் பெற்றிருக்கிற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 மகத்துவமுள்ள வல்லமை எங்களால் உண்டாயிராமல், தேவனால் உண்டாயிருக்கிறதென்று விளங்கும்படி, இந்தப் பொக்கிஷத்தை மண்பாண்டங்களில் பெற்றிருக்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எப்பக்கத்திலும் நெருக்கப்பட்டும் ஒடுங்கிப்போகிறதில்லை; கலக்கமடைந்தும் மனமுறிவடைகிறதில்லை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எப்பக்கத்திலும் நெருக்கப்பட்டும் ஒடுங்கிப்போகிறதில்லை; கலக்கமடைந்தும் மனமுறிவடைகிறதில்லை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பப்படுத்தப்பட்டும் கைவிடப்படுகிறதில்லை; கீழே தள்ளப்பட்டும் மடிந்து போகிறத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பப்படுத்தப்பட்டும் கைவிடப்படுகிறதில்லை; கீழே தள்ளப்பட்டும் மடிந்து போகிறதி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இயேசுவினுடைய ஜீவனும் எங்கள் சரீரத்திலே விளங்கும்படிக்கு, இயேசுவின் மரணத்தை எப்பொழுதும் எங்கள் சரீரத்தில் சுமந்து திரிகிற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ாகிய இயேசுவினுடைய ஜீவனும் எங்கள் சரீரத்திலே விளங்கும்படிக்கு, இயேசுவின் மரணத்தை எப்பொழுதும் எங்கள் சரீரத்தில் சுமந்து திரி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ெட்கமான அந்தரங்க காரியங்களை நாங்கள் வெறுத்து, தந்திரமாய் நடவாமலும், தேவ வசனத்தைப் புரட்டாமலும், சத்தியத்தை வெளிப்படுத்துகிறதினாலே தேவனுக்கு முன்பாக எல்லா மனுஷருடைய மனச்சாட்சிக்கும் எங்களை உத்தமரென்று விளங்கப்பண்ணு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டியெனில், சாவுக்கினமான எங்கள் மாம்சத்திலே இயேசுவினுடைய ஜீவனும் விளங்கும்படிக்கு உயிரோடிருக்கிற நாங்கள் எப்பொழுதும் இயேசுவினிமித்தம் மரணத்திற்கு ஒப்புக்கொடுக்கப்படு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டியெனில், சாவுக்கினமான எங்கள் மாம்சத்திலே இயேசுவினுடைய ஜீவனும் விளங்கும்படிக்கு உயிரோடிருக்கிற நாங்கள் எப்பொழுதும் இயேசுவினிமித்தம் மரணத்திற்கு ஒப்புக்கொடுக்கப்படு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 மரணமானது எங்களிடத்திலும், ஜீவனானது உங்களிடத்திலும் பெலன்செய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சுவாசித்தேன், ஆகையால் பேசினேன் என்று எழுதியிருக்கிறபடி, நாங்களும் அந்த விசுவாசத்தின் ஆவியை உடையவர்களாயிருந்து, விசுவாசிக்கிறடியால் பேசு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சுவாசித்தேன், ஆகையால் பேசினேன் என்று எழுதியிருக்கிறபடி, நாங்களும் அந்த விசுவாசத்தின் ஆவியை உடையவர்களாயிருந்து, விசுவாசிக்கிறடியால் பேசு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வை எழுப்பினவர் எங்களையும் இயேசுவைக்கொண்டு எழுப்பி உங்களுடனேகூடத் தமக்குமுன்பாக நிறுத்துவாரென்று அறிந்திருக்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வை எழுப்பினவர் எங்களையும் இயேசுவைக்கொண்டு எழுப்பி உங்களுடனேகூடத் தமக்குமுன்பாக நிறுத்துவாரென்று அறிந்திருக்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ுடைய மகிமை விளங்குவதற்கேதுவாகக் கிருபையானது அநேகருடைய ஸ்தோத்திரத்தினாலே பெருகும்படிக்கு இவையெல்லாம் உங்கள்நிமித்தம் உண்ட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ுடைய மகிமை விளங்குவதற்கேதுவாகக் கிருபையானது அநேகருடைய ஸ்தோத்திரத்தினாலே பெருகும்படிக்கு இவையெல்லாம் உங்கள்நிமித்தம் உண்ட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படியினாலே நாங்கள் சோர்ந்துபோகிறதில்லை; எங்கள் புறம்பான மனுஷனானது அழிந்தும், உள்ளான மனுஷனானது நாளுக்குநாள் புதிதாக்கப்படு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ெட்கமான அந்தரங்க காரியங்களை நாங்கள் வெறுத்து, தந்திரமாய் நடவாமலும், தேவ வசனத்தைப் புரட்டாமலும், சத்தியத்தை வெளிப்படுத்துகிறதினாலே தேவனுக்கு முன்பாக எல்லா மனுஷருடைய மனச்சாட்சிக்கும் எங்களை உத்தமரென்று விளங்கப்பண்ணுகிற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னபடியினாலே நாங்கள் சோர்ந்துபோகிறதில்லை; எங்கள் புறம்பான மனுஷனானது அழிந்தும், உள்ளான மனுஷனானது நாளுக்குநாள் புதிதாக்கப்படு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 காணப்படுகிறவைகளையல்ல, காணப்படாதவைகளை நோக்கியிருக்கிற நமக்கு அதிசீக்கிரத்தில் நீங்கும் இலேசான நம்முடைய உபத்திரவம் மிகவும் அதிகமான நித்திய கனமகிமையை உண்டாக்கு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லும் காணப்படுகிறவைகளையல்ல, காணப்படாதவைகளை நோக்கியிருக்கிற நமக்கு அதிசீக்கிரத்தில் நீங்கும் இலேசான நம்முடைய உபத்திரவம் மிகவும் அதிகமான நித்திய கனமகிமையை உண்டாக்கு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காணப்படுகிறவைகள் அநித்தியமானவைகள், காணப்படாதவைகளோ நித்தியமானவை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காணப்படுகிறவைகள் அநித்தியமானவைகள், காணப்படாதவைகளோ நித்தியமானவை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டிப்பட்ட ஊழியத்தை உடையவர்களாகிய நாங்கள் இரக்கம் பெற்றிருப்பதால் சோர்ந்துபோகிறத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ெட்கமான அந்தரங்க காரியங்களை நாங்கள் வெறுத்து, தந்திரமாய் நடவாமலும், தேவ வசனத்தைப் புரட்டாமலும், சத்தியத்தை வெளிப்படுத்துகிறதினாலே தேவனுக்கு முன்பாக எல்லா மனுஷருடைய மனச்சாட்சிக்கும் எங்களை உத்தமரென்று விளங்கப்பண்ணுகிற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ங்கள் சுவிசேஷம் மறைபொருளாயிருந்தால், கெட்டுப்போகிறவர்களுக்கு அது மறைபொருள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ுடைய சாயலாயிருக்கிற கிறிஸ்துவின் மகிமையான சுவிசேஷத்தின் ஒளி அவிசுவாசிகளாகிய அவர்களுக்குப் பிரகாசமாயிராதபடிக்கு, இப்பிரபஞ்சத்தின் தேவனானவன் அவர்களுடைய மனதைக் குருடாக்க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ுடைய சாயலாயிருக்கிற கிறிஸ்துவின் மகிமையான சுவிசேஷத்தின் ஒளி அவிசுவாசிகளாகிய அவர்களுக்குப் பிரகாசமாயிராதபடிக்கு, இப்பிரபஞ்சத்தின் தேவனானவன் அவர்களுடைய மனதைக் குருடாக்க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் எங்களையே பிரசங்கியாமல், கிறிஸ்து இயேசுவைக் கர்த்தரென்றும், எங்களையோ இயேசுவினிமித்தம் உங்கள் ஊழியக்காரரென்றும் பிரசங்கி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ங்கள் எங்களையே பிரசங்கியாமல், கிறிஸ்து இயேசுவைக் கர்த்தரென்றும், எங்களையோ இயேசுவினிமித்தம் உங்கள் ஊழியக்காரரென்றும் பிரசங்கிக்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ഇരുട്ടിൽ നിന്നു വെളിച്ചം പ്രകാശിക്കേണം എന്നു അരുളിച്ചെയ്ത ദൈവം യേശുക്രിസ്തുവിന്റെ മുഖത്തില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േജസ്സിന്റെ പരിജ്ഞാനം വിളങ്ങിക്കേണ്ടതിന്നു ഞങ്ങളുടെ ഹൃദയങ്ങളിൽ പ്രകാശ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ങ്കിലും ഈ അത്യന്തശക്തി ഞങ്ങളുടെ സ്വന്തം എന്നല്ല, ദൈവത്തിന്റെ ദാനമത്രേ എന്നു വരേണ്ടതിന്നു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ക്ഷേപം ഞങ്ങൾക്കു മൺപാത്രങ്ങളിൽ ആകുന്നു ഉള്ള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ഞങ്ങൾ സകലവിധത്തിലും കഷ്ടം സഹിക്കുന്നവർ എങ്കിലും ഇടുങ്ങിയിരിക്കുന്നില്ല; ബുദ്ധിമുട്ടുന്ന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ങ്കിലും നിരാശപ്പെടുന്ന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ഉപദ്രവം അനുഭവിക്കുന്നവർ എങ്കിലും ഉപേക്ഷിക്കപ്പെടുന്നില്ല; വീണുകിടക്കുന്നവർ എങ്ക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ശിച്ചുപോകുന്ന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യേശുവിന്റെ ജീവൻ ഞങ്ങളുടെ ശരീരത്തിൽ വെളിപ്പെടേണ്ടതിന്നു യേശുവിന്റെ മരണം ശരീരത്തിൽ എപ്പോ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ഹ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ലജ്ജാകരമായ രഹസ്യങ്ങളെ ത്യജിച്ചു ഉപായം പ്രയോഗിക്കാതെയും ദൈവവചനത്തിൽ കൂട്ടു ചേർക്കാതെയും സത്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ഞങ്ങളുടെ മർത്യശരീരത്തിൽ യേശുവിന്റെ ജീവൻ വെളിപ്പെടേണ്ടതിന്നു ജീവിച്ചിരിക്കുന്ന ഞങ്ങൾ എല്ലായ്പോഴ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േശുനിമിത്തം മരണത്തിൽ ഏല്പിക്ക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ങ്ങനെ ഞങ്ങളിൽ മരണവും നിങ്ങളിൽ ജീവനും വ്യാപ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ഞാൻ വിശ്വസിച്ചു, അതുകൊണ്ടു ഞാൻ സംസാരിച്ചു” എന്നു എഴുതിയിരിക്കുന്നതു പോലെ വിശ്വാസത്തിന്റെ അത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ത്മാവു ഞങ്ങൾക്കുള്ളതിനാൽ ഞങ്ങളും വിശ്വസിക്കുന്നു അതുകൊണ്ടു സംസാ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കർത്താവായ യേശുവിനെ ഉയിർപ്പിച്ചവൻ ഞങ്ങളെയും യേശുവോടു കൂടെ ഉയിർപ്പിച്ചു നിങ്ങളോടു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ുസന്നിധിയിൽ നിറുത്തും എന്നു ഞങ്ങൾ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കൃപ പലരിലും പെരുകി ദൈവത്തിന്റെ മഹിമെക്കായി സ്തോത്രം വർദ്ധിപ്പിക്കേണ്ടതിന്നു സകല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നിമിത്തമല്ലോ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തുകൊണ്ടു ഞങ്ങൾ അധൈര്യപ്പെടാതെ ഞങ്ങളുടെ പുറമെയുള്ള മനുഷ്യൻ ക്ഷയിച്ചുപോകുന്നു എങ്കിലും ഞ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ിപ്പെടുത്തുന്നതിനാൽ ദൈവസന്നിധിയിൽ സകലമനുഷ്യരുടെയും മനസ്സാക്ഷിക്കു ഞങ്ങളെത്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കമേയുള്ളവൻ നാൾക്കുനാൾ പുതുക്കം പ്രാ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നൊടിനേരത്തേക്കുള്ള ഞങ്ങളുടെ ലഘുവായ കഷ്ടം അത്യന്തം അനവധിയായി തേജസ്സിന്റെ നിത്യഘനം ഞങ്ങ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ിട്ടുവാൻ ഹേതുവ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കാണുന്നതിനെ അല്ല, കാണാത്തതിനെ അത്രേ ഞങ്ങൾ നോക്കിക്കൊണ്ടിരിക്കുന്നു; കാണുന്നതു താൽക്കാലിക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ാത്തതോ നിത്യ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തുകൊണ്ടു ഞങ്ങൾക്കു കരുണ ലഭിച്ചിട്ടു ഈ ശുശ്രൂഷ ഉണ്ടാകയാൽ ഞങ്ങൾ അധൈര്യപ്പെട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ോദ്ധ്യമാ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നാൽ ഞങ്ങളുടെ സുവിശേഷം മറഞ്ഞിരിക്കുന്നു എങ്കിൽ നശിച്ചുപോകുന്നവർക്കത്രേ മറ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ൈവപ്രതിമയായ ക്രിസ്തുവിന്റെ തേജസ്സുള്ള സുവിശേഷത്തിന്റെ പ്രകാശനം ശോഭിക്കാതിരിപ്പാൻ ഈ ലോകത്ത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ം അവിശ്വാസികളുടെ മനസ്സു കുരുടാ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ങ്ങളെത്തന്നേ അല്ല, ക്രിസ്തുയേശുവിനെ കർത്താവു എന്നും ഞങ്ങളേയോ യേശു നിമിത്തം നിങ്ങളുടെ ദാസ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ം അത്രേ ഞങ്ങൾ പ്രസംഗ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2026-07-31T15:48:24Z</dcterms:created>
  <dcterms:modified xsi:type="dcterms:W3CDTF">2026-07-31T15:48:24Z</dcterms:modified>
  <dc:title>2 கொரிந்தியர்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