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presProps" Target="presProps.xml"/>
  <Relationship Id="rId37" Type="http://schemas.openxmlformats.org/officeDocument/2006/relationships/viewProps" Target="viewProps.xml"/>
  <Relationship Id="rId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ங்கள் எங்களையே பிரசங்கியாமல், கிறிஸ்து இயேசுவைக் கர்த்தரென்றும், எங்களையோ இயேசுவினிமித்தம் உங்கள் ஊழியக்காரரென்றும் பிரசங்கிக்கிறோ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ருளிலிருந்து வெளிச்சத்தைப் பிரகாசிக்கச்சொன்ன தேவன் இயேசுவின் முகத்திலுள்ள தமது மகிமையின் அறிவாகிய ஒளியைத் தோன்றப்பண்ணும்பொருட்டாக, எங்கள் இருதயங்களிலே பிரகாசித்த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ருளிலிருந்து வெளிச்சத்தைப் பிரகாசிக்கச்சொன்ன தேவன் இயேசுவின் முகத்திலுள்ள தமது மகிமையின் அறிவாகிய ஒளியைத் தோன்றப்பண்ணும்பொருட்டாக, எங்கள் இருதயங்களிலே பிரகாசித்த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ந்த மகத்துவமுள்ள வல்லமை எங்களால் உண்டாயிராமல், தேவனால் உண்டாயிருக்கிறதென்று விளங்கும்படி, இந்தப் பொக்கிஷத்தை மண்பாண்டங்களில் பெற்றிருக்கிறோ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ந்த மகத்துவமுள்ள வல்லமை எங்களால் உண்டாயிராமல், தேவனால் உண்டாயிருக்கிறதென்று விளங்கும்படி, இந்தப் பொக்கிஷத்தை மண்பாண்டங்களில் பெற்றிருக்கிறோ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ங்கள் எப்பக்கத்திலும் நெருக்கப்பட்டும் ஒடுங்கிப்போகிறதில்லை; கலக்கமடைந்தும் மனமுறிவடைகிறதில்லை;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ுன்பப்படுத்தப்பட்டும் கைவிடப்படுகிறதில்லை; கீழே தள்ளப்பட்டும் மடிந்து போகிறதில்லை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ாகிய இயேசுவினுடைய ஜீவனும் எங்கள் சரீரத்திலே விளங்கும்படிக்கு, இயேசுவின் மரணத்தை எப்பொழுதும் எங்கள் சரீரத்தில் சுமந்து திரிகிறோ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ாகிய இயேசுவினுடைய ஜீவனும் எங்கள் சரீரத்திலே விளங்கும்படிக்கு, இயேசுவின் மரணத்தை எப்பொழுதும் எங்கள் சரீரத்தில் சுமந்து திரிகிறோ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ப்படியெனில், சாவுக்கினமான எங்கள் மாம்சத்திலே இயேசுவினுடைய ஜீவனும் விளங்கும்படிக்கு உயிரோடிருக்கிற நாங்கள் எப்பொழுதும் இயேசுவினிமித்தம் மரணத்திற்கு ஒப்புக்கொடுக்கப்படுகிறோ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டிப்பட்ட ஊழியத்தை உடையவர்களாகிய நாங்கள் இரக்கம் பெற்றிருப்பதால் சோர்ந்துபோகிறதில்லை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ப்படியெனில், சாவுக்கினமான எங்கள் மாம்சத்திலே இயேசுவினுடைய ஜீவனும் விளங்கும்படிக்கு உயிரோடிருக்கிற நாங்கள் எப்பொழுதும் இயேசுவினிமித்தம் மரணத்திற்கு ஒப்புக்கொடுக்கப்படுகிறோ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டி மரணமானது எங்களிடத்திலும், ஜீவனானது உங்களிடத்திலும் பெலன்செய்கிற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ிசுவாசித்தேன், ஆகையால் பேசினேன் என்று எழுதியிருக்கிறபடி, நாங்களும் அந்த விசுவாசத்தின் ஆவியை உடையவர்களாயிருந்து, விசுவாசிக்கிறடியால் பேசுகிறோ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ிசுவாசித்தேன், ஆகையால் பேசினேன் என்று எழுதியிருக்கிறபடி, நாங்களும் அந்த விசுவாசத்தின் ஆவியை உடையவர்களாயிருந்து, விசுவாசிக்கிறடியால் பேசுகிறோ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ாகிய இயேசுவை எழுப்பினவர் எங்களையும் இயேசுவைக்கொண்டு எழுப்பி உங்களுடனேகூடத் தமக்குமுன்பாக நிறுத்துவாரென்று அறிந்திருக்கிறோ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ாகிய இயேசுவை எழுப்பினவர் எங்களையும் இயேசுவைக்கொண்டு எழுப்பி உங்களுடனேகூடத் தமக்குமுன்பாக நிறுத்துவாரென்று அறிந்திருக்கிறோ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ேவனுடைய மகிமை விளங்குவதற்கேதுவாகக் கிருபையானது அநேகருடைய ஸ்தோத்திரத்தினாலே பெருகும்படிக்கு இவையெல்லாம் உங்கள்நிமித்தம் உண்டாயிருக்கிற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ேவனுடைய மகிமை விளங்குவதற்கேதுவாகக் கிருபையானது அநேகருடைய ஸ்தோத்திரத்தினாலே பெருகும்படிக்கு இவையெல்லாம் உங்கள்நிமித்தம் உண்டாயிருக்கிற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படியினாலே நாங்கள் சோர்ந்துபோகிறதில்லை; எங்கள் புறம்பான மனுஷனானது அழிந்தும், உள்ளான மனுஷனானது நாளுக்குநாள் புதிதாக்கப்படுகிற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படியினாலே நாங்கள் சோர்ந்துபோகிறதில்லை; எங்கள் புறம்பான மனுஷனானது அழிந்தும், உள்ளான மனுஷனானது நாளுக்குநாள் புதிதாக்கப்படுகி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ெட்கமான அந்தரங்க காரியங்களை நாங்கள் வெறுத்து, தந்திரமாய் நடவாமலும், தேவ வசனத்தைப் புரட்டாமலும், சத்தியத்தை வெளிப்படுத்துகிறதினாலே தேவனுக்கு முன்பாக எல்லா மனுஷருடைய மனச்சாட்சிக்கும் எங்களை உத்தமரென்று விளங்கப்பண்ணுகிறோ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ேலும் காணப்படுகிறவைகளையல்ல, காணப்படாதவைகளை நோக்கியிருக்கிற நமக்கு அதிசீக்கிரத்தில் நீங்கும் இலேசான நம்முடைய உபத்திரவம் மிகவும் அதிகமான நித்திய கனமகிமையை உண்டாக்குகிற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ேலும் காணப்படுகிறவைகளையல்ல, காணப்படாதவைகளை நோக்கியிருக்கிற நமக்கு அதிசீக்கிரத்தில் நீங்கும் இலேசான நம்முடைய உபத்திரவம் மிகவும் அதிகமான நித்திய கனமகிமையை உண்டாக்குகிற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ஏனெனில், காணப்படுகிறவைகள் அநித்தியமானவைகள், காணப்படாதவைகளோ நித்தியமானவை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ஏனெனில், காணப்படுகிறவைகள் அநித்தியமானவைகள், காணப்படாதவைகளோ நித்தியமானவை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ெட்கமான அந்தரங்க காரியங்களை நாங்கள் வெறுத்து, தந்திரமாய் நடவாமலும், தேவ வசனத்தைப் புரட்டாமலும், சத்தியத்தை வெளிப்படுத்துகிறதினாலே தேவனுக்கு முன்பாக எல்லா மனுஷருடைய மனச்சாட்சிக்கும் எங்களை உத்தமரென்று விளங்கப்பண்ணுகிறோ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ெட்கமான அந்தரங்க காரியங்களை நாங்கள் வெறுத்து, தந்திரமாய் நடவாமலும், தேவ வசனத்தைப் புரட்டாமலும், சத்தியத்தை வெளிப்படுத்துகிறதினாலே தேவனுக்கு முன்பாக எல்லா மனுஷருடைய மனச்சாட்சிக்கும் எங்களை உத்தமரென்று விளங்கப்பண்ணுகிற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ங்கள் சுவிசேஷம் மறைபொருளாயிருந்தால், கெட்டுப்போகிறவர்களுக்கு அது மறைபொருளாயிருக்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னுடைய சாயலாயிருக்கிற கிறிஸ்துவின் மகிமையான சுவிசேஷத்தின் ஒளி அவிசுவாசிகளாகிய அவர்களுக்குப் பிரகாசமாயிராதபடிக்கு, இப்பிரபஞ்சத்தின் தேவனானவன் அவர்களுடைய மனதைக் குருடாக்கி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னுடைய சாயலாயிருக்கிற கிறிஸ்துவின் மகிமையான சுவிசேஷத்தின் ஒளி அவிசுவாசிகளாகிய அவர்களுக்குப் பிரகாசமாயிராதபடிக்கு, இப்பிரபஞ்சத்தின் தேவனானவன் அவர்களுடைய மனதைக் குருடாக்கின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ங்கள் எங்களையே பிரசங்கியாமல், கிறிஸ்து இயேசுவைக் கர்த்தரென்றும், எங்களையோ இயேசுவினிமித்தம் உங்கள் ஊழியக்காரரென்றும் பிரசங்கிக்கிறோ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4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God, who commanded the light to shine out of darkness, has shined in our hearts, to giv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ght of the knowledge of the glory of God in the face of Jesus 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we have this treasure in earthen vessels, that the excellency of the power may be of Go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of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e are troubled on every side, yet not distressed; we are perplexed, but not in despai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Persecuted, but not forsaken; cast down, but not destroy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lways bearing about in the body the dying of the Lord Jesus, that the life also of Jesus m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made manifest in our bod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 we which live are always delivered unto death for Jesus' sake, that the life also of Jes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refore seeing we have this ministry, as we have received mercy, we faint no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ght be made manifest in our mortal fle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o then death works in us, but life i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e having the same spirit of faith, according as it is written, I believed, and therefore have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oken; we also believe, and therefore speak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Knowing that he which raised up the Lord Jesus shall raise up us also by Jesus, and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esent us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For all things are for your sakes, that the abundant grace might through the thanksgiv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y redound to the glory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which cause we faint not; but though our outward man perish, yet the inward man is renew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 by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ut have renounced the hidden things of dishonesty, not walking in craftiness, nor handling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For our light affliction, which is but for a moment, works for us a far more exceeding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ternal weight of glor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hile we look not at the things which are seen, but at the things which are not seen: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gs which are seen are temporal; but the things which are not seen are etern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d of God deceitfully; but by manifestation of the truth commending ourselves to every man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science in the sight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ut if our gospel be hid, it is hid to them that are los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n whom the god of this world has blinded the minds of them which believe not, lest the ligh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lorious gospel of Christ, who is the image of God, should shine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we preach not ourselves, but Christ Jesus the Lord; and ourselves your servants for Jesus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2026-06-03T12:36:49Z</dcterms:created>
  <dcterms:modified xsi:type="dcterms:W3CDTF">2026-06-03T12:36:49Z</dcterms:modified>
  <dc:title>2 கொரிந்தியர்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