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Your righteousness is like the great mountains; your judgments are a great deep: O LORD, you preserve man and beast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Your righteousness is like the great mountains; your judgments are a great deep: O LORD, you preserve man and beast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How excellent is your loving kindness, O God! therefore the children of men put their trust under the shadow of your wings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How excellent is your loving kindness, O God! therefore the children of men put their trust under the shadow of your wings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y shall be abundantly satisfied with the fatness of your house; and you shall make them drink of the river of your pleasures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y shall be abundantly satisfied with the fatness of your house; and you shall make them drink of the river of your pleasures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For with you is the fountain of life: in your light shall we see light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O continue your loving kindness unto them that know you; and your righteousness to the upright in heart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O continue your loving kindness unto them that know you; and your righteousness to the upright in heart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Let not the foot of pride come against me, and let not the hand of the wicked remove me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transgression of the wicked says within my heart, that there is no fear of God before his eyes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re are the workers of iniquity fallen: they are cast down, and shall not be able to rise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he flatters himself in his own eyes, until his iniquity be found to be hateful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he flatters himself in his own eyes, until his iniquity be found to be hateful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 words of his mouth are iniquity and deceit: he has left off to be wise, and to do good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 words of his mouth are iniquity and deceit: he has left off to be wise, and to do good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He devises mischief upon his bed; he sets himself in a way that is not good; he detests not evil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He devises mischief upon his bed; he sets himself in a way that is not good; he detests not evil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Your mercy, O LORD, is in the heavens; and your faithfulness reachs unto the clouds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49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மது நீதி மகத்தான பர்வதங்கள்போலவும், உமது நியாயங்கள் மகா ஆழமாகவும் இருக்கிறது; கர்த்தா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னுஷரையும் மிருகங்களையும் காப்பாற்றுகிற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ே, உம்முடைய கிருபை எவ்வளவு அருமையானது! அதினால் மனுபுத்திரர் உமது செட்டைகளின் நிழல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ந்தடைகி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மது ஆலயத்திலுள்ள சம்பூரணத்தினால் திருப்தியடைவார்கள்; உமது பேரின்ப நதியினால் அவர்கள் தாகத்தை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ர்க்கிற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ீவஊற்று உம்மிடத்தில் இருக்கிறது; உம்முடைய வெளிச்சத்திலே வெளிச்சம் காண்கிற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ம்மை அறிந்தவர்கள்மேல் உமது கிருபையையும், செம்மையான இருதயமுள்ளவர்கள்மேல் உமது நீதி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ாராட்டிய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ெருமைக்காரரின் கால் என்மேல்வராமலும், துன்மார்க்கருடைய கை என்னைப் பறக்கடியாமலும் இருப்பத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ுன்மார்க்கனுடைய துரோகப்பேச்சு என் உள்ளத்திற்குத் தெரியும்; அவன் கண்களுக்குமுன் தெய்வபயம் இ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ோ அக்கிரமக்காரர் விழுந்தார்கள்; எழுந்திருக்கமாட்டாமல் தள்ளுண்டுபோ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ன் அக்கிரமம் அருவருப்பானதென்று காணப்படுமளவும், தன்பார்வைக்கேற்றபடி தனக்குத்தானே இச்ச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ேசுகி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வாயின் வார்த்தைகள் அக்கிரமமும் வஞ்சகமுமுள்ளது; புத்தியாய் நடந்துகொள்வதையும் நன்மைசெய்வ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ட்டுவிட்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ன் படுக்கையின்மேல் அக்கிரமத்தை யோசித்து, நல்லதல்லாத வழியிலே நிலைத்து, பொல்லாப்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றுக்காதிருக்கி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ாவே, உமது கிருபை வானங்களில் விளங்குகிறது; உமது சத்தியம் மேகமண்டலங்கள் பரியந்தம் எட்டு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2026-08-03T20:24:30Z</dcterms:created>
  <dcterms:modified xsi:type="dcterms:W3CDTF">2026-08-03T20:24:30Z</dcterms:modified>
  <dc:title>சங்கீதம் : 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