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ப்பற்காரர் பயந்து, அவனவன் தன்தன் தேவனை நோக்கி வேண்டுதல்செய்து, பாரத்தை லேசாக்கும்படிக் கப்பலில் இருந்த சரக்குகளைச் சமுத்திரத்தில் எறிந்துவிட்டார்கள்; யோனாவோவென்றால் கப்பலின் கீழ்த்தட்டில் இறங்கிபோய்ப் படுத்துக்கொண்டு, அயர்ந்த நித்திரைபண்ண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ப்பற்காரர் பயந்து, அவனவன் தன்தன் தேவனை நோக்கி வேண்டுதல்செய்து, பாரத்தை லேசாக்கும்படிக் கப்பலில் இருந்த சரக்குகளைச் சமுத்திரத்தில் எறிந்துவிட்டார்கள்; யோனாவோவென்றால் கப்பலின் கீழ்த்தட்டில் இறங்கிபோய்ப் படுத்துக்கொண்டு, அயர்ந்த நித்திரைபண்ண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ப்பற்காரர் பயந்து, அவனவன் தன்தன் தேவனை நோக்கி வேண்டுதல்செய்து, பாரத்தை லேசாக்கும்படிக் கப்பலில் இருந்த சரக்குகளைச் சமுத்திரத்தில் எறிந்துவிட்டார்கள்; யோனாவோவென்றால் கப்பலின் கீழ்த்தட்டில் இறங்கிபோய்ப் படுத்துக்கொண்டு, அயர்ந்த நித்திரைபண்ண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ாலுமி அவனிடத்தில் வந்து நீ நித்திரைபண்ணுகிறது என்ன? எழுந்திருந்து உன் தேவனை நோக்கி வேண்டிக்கொள்; நாம் அழிந்துபோகாதபடிக்குச் சுவாமி ஒருவேளை நம்மை நினைத்தருளுவார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ாலுமி அவனிடத்தில் வந்து நீ நித்திரைபண்ணுகிறது என்ன? எழுந்திருந்து உன் தேவனை நோக்கி வேண்டிக்கொள்; நாம் அழிந்துபோகாதபடிக்குச் சுவாமி ஒருவேளை நம்மை நினைத்தருளுவார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யார் நிமித்தம் இந்த ஆபத்து நமக்கு நேரிட்டதென்று நாமறியும்படிக்குச் சீட்டுப்போடுவோம் வாருங்கள் என்று ஒருவரோடொருவர் சொல்லிக்கொண்டு சீட்டுப்போட்டார்கள்; யோனாவின் பேருக்குச் சீட்டு விழ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யார் நிமித்தம் இந்த ஆபத்து நமக்கு நேரிட்டதென்று நாமறியும்படிக்குச் சீட்டுப்போடுவோம் வாருங்கள் என்று ஒருவரோடொருவர் சொல்லிக்கொண்டு சீட்டுப்போட்டார்கள்; யோனாவின் பேருக்குச் சீட்டு விழ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கள் அவனை நோக்கி: யார் நிமித்தம் இந்த ஆபத்து நமக்கு நேரிட்டதென்று நீ எங்களுக்குச் சொல்லவேண்டும்; உன் தொழிலென்ன? நீ எங்கேயிருந்து வருகிறாய்? உன் தேசம் எது? நீ என்ன ஜாதியான் என்று கே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ன்: நான் எபிரெயன்; சமுத்திரத்தையும் பூமியையும் உண்டாக்கின பரலோகத்தின் தேவனாகிய கர்த்தர் இடத்தில் பயபக்தியுள்ளவ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ன்: நான் எபிரெயன்; சமுத்திரத்தையும் பூமியையும் உண்டாக்கின பரலோகத்தின் தேவனாகிய கர்த்தர் இடத்தில் பயபக்தியுள்ளவ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மித்தாயின் குமாரனாகிய யோனாவுக்குக் கர்த்தருடைய வார்த்தை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கர்த்தருடைய சமுகத்தினின்று விலகி ஓடிப்போகிறவன் என்று தங்களுக்கு அறிவித்ததினால், அந்த மனுஷர் மிகவும் பயந்து, அவனை நோக்கி: நீ ஏன் இதைச் செய்தாய்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கர்த்தருடைய சமுகத்தினின்று விலகி ஓடிப்போகிறவன் என்று தங்களுக்கு அறிவித்ததினால், அந்த மனுஷர் மிகவும் பயந்து, அவனை நோக்கி: நீ ஏன் இதைச் செய்தாய்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சமுத்திரம் அதிகமாய்க் கொந்தளித்துக்கொண்டிருந்தபடியால், அவர்கள் அவனை நோக்கி: சமுத்திரம் நமக்கு அமரும்படி நாங்கள் உனக்கு என்ன செய்யவேண்டுமென்று கே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சமுத்திரம் அதிகமாய்க் கொந்தளித்துக்கொண்டிருந்தபடியால், அவர்கள் அவனை நோக்கி: சமுத்திரம் நமக்கு அமரும்படி நாங்கள் உனக்கு என்ன செய்யவேண்டுமென்று கே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ன் நீங்கள் என்னை எடுத்துச் சமுத்திரத்திலே போட்டுவிடுங்கள்; அப்பொழுது சமுத்திரம் உங்களுக்கு அமர்ந்திருக்கும்; என்னிமித்தம் இந்தப் பெரிய கொந்தளிப்பு உங்கள்மேல் வந்ததென்பதை நான் அறிவேன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ன் நீங்கள் என்னை எடுத்துச் சமுத்திரத்திலே போட்டுவிடுங்கள்; அப்பொழுது சமுத்திரம் உங்களுக்கு அமர்ந்திருக்கும்; என்னிமித்தம் இந்தப் பெரிய கொந்தளிப்பு உங்கள்மேல் வந்ததென்பதை நான் அறிவே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மனுஷர் கரைசேரும்படி வேகமாய் தண்டுவலித்தார்கள்; ஆனாலும் சமுத்திரம் வெகு மும்முரமாய்க் கொந்தளித்துக்கொண்டேயிருந்தபடியால் அவர்களால் கூடாமற்போய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மனுஷர் கரைசேரும்படி வேகமாய் தண்டுவலித்தார்கள்; ஆனாலும் சமுத்திரம் வெகு மும்முரமாய்க் கொந்தளித்துக்கொண்டேயிருந்தபடியால் அவர்களால் கூடாமற்போய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கர்த்தரை நோக்கிக் கூப்பிட்டு: ஆ கர்த்தாவே, இந்த மனுஷனுடைய ஜீவன் நிமித்தம் எங்களை அழித்துப்போடாதேயும்; குற்றமில்லாத இரத்தப்பழியை எங்கள்மேல் சுமத்தாதேயும்; தேவரீர் கர்த்தர்; உமக்குச் சித்தமாயிருக்கிறபடி செய்கிறீர் என்று சொல்ல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கர்த்தரை நோக்கிக் கூப்பிட்டு: ஆ கர்த்தாவே, இந்த மனுஷனுடைய ஜீவன் நிமித்தம் எங்களை அழித்துப்போடாதேயும்; குற்றமில்லாத இரத்தப்பழியை எங்கள்மேல் சுமத்தாதேயும்; தேவரீர் கர்த்தர்; உமக்குச் சித்தமாயிருக்கிறபடி செய்கிறீர் என்று சொல்ல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ழுந்து மகா நகரமாகிய நினிவேக்குப் போய், அதற்கு விரோதமாகப் பிரசங்கி; அவர்களுடைய அக்கிரமம் என் சமுகத்தில் வந்து எட்டினது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னாவை எடுத்துச் சமுத்திரத்திலே போட்டுவிட்டார்கள்; சமுத்திரம் தன் மும்முரத்தைவிட்டு அமர்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ந்த மனுஷர் கர்த்தருக்கு மிகவும் பயந்து, கர்த்தருக்குப் பலியிட்டுப் பொருத்தனைகளைப் பண்ண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னாவை விழுங்கும்படி ஒரு பெரிய மீனைக் கர்த்தர் ஆயத்தப்படுத்தியிருந்தார்; அந்த மீன் வயிற்றிலே யோனா இராப்பகல் மூன்றுநாள் இரு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னாவை விழுங்கும்படி ஒரு பெரிய மீனைக் கர்த்தர் ஆயத்தப்படுத்தியிருந்தார்; அந்த மீன் வயிற்றிலே யோனா இராப்பகல் மூன்றுநாள் இ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ழுந்து மகா நகரமாகிய நினிவேக்குப் போய், அதற்கு விரோதமாகப் பிரசங்கி; அவர்களுடைய அக்கிரமம் என் சமுகத்தில் வந்து எட்டினத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ோனா கர்த்தருடைய சமுகத்தினின்று விலகி, தர்ஷீசுக்கு ஓடிப்போகும்படி எழுந்து, யோப்பாவுக்குப் போய் தர்ஷீசுக்குப் போகிற ஒரு கப்பலைக்கண்டு, கூலிகொடுத்து, தான் கர்த்தருடைய சமுகத்தினின்று விலகும்படி, அவர்களோடே தர்ஷீீசுக்குப் போகக் கப்பல் ஏற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ோனா கர்த்தருடைய சமுகத்தினின்று விலகி, தர்ஷீசுக்கு ஓடிப்போகும்படி எழுந்து, யோப்பாவுக்குப் போய் தர்ஷீசுக்குப் போகிற ஒரு கப்பலைக்கண்டு, கூலிகொடுத்து, தான் கர்த்தருடைய சமுகத்தினின்று விலகும்படி, அவர்களோடே தர்ஷீீசுக்குப் போகக் கப்பல் ஏற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ோனா கர்த்தருடைய சமுகத்தினின்று விலகி, தர்ஷீசுக்கு ஓடிப்போகும்படி எழுந்து, யோப்பாவுக்குப் போய் தர்ஷீசுக்குப் போகிற ஒரு கப்பலைக்கண்டு, கூலிகொடுத்து, தான் கர்த்தருடைய சமுகத்தினின்று விலகும்படி, அவர்களோடே தர்ஷீீசுக்குப் போகக் கப்பல் ஏற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சமுத்திரத்தின்மேல் பெருங்காற்றை வரவிட்டார்; அதினால் கடலிலே கப்பல் உடையுமென்று நினைக்கத்தக்க பெரிய கொந்தளிப்பு உண்டா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சமுத்திரத்தின்மேல் பெருங்காற்றை வரவிட்டார்; அதினால் கடலிலே கப்பல் உடையுமென்று நினைக்கத்தக்க பெரிய கொந்தளிப்பு உண்டாய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ಗ ಹಡಗಿನವರು ಭಯಪಟ್ಟು ಒಬ್ಬೊಬ್ಬನು ತನ್ನ ತನ್ನ ದೇವರಿಗೆ ಕೂಗಿ ಹಡಗನ್ನು ಹಗುರ ಮಾಡುವ ಹಾಗೆ ಅದರಲ್ಲಿದ್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ಮಾನುಗಳನ್ನು ಸಮುದ್ರದಲ್ಲಿ ಹಾಕಿಬಿಟ್ಟರು; ಆದರೆ ಯೋನನು ಹಡಗಿನ ಒಳಗೆ ಇಳಿದುಹೋಗಿ ಮಲಗಿಕೊಂಡು ಗಾಢ ನಿದ್ರೆ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ಹಡಗಿನ ಯಜಮಾನನು ಅವನ ಬಳಿಗೆ ಬಂದು--ನಿದ್ರೆಮಾಡುವವನೇ, ನಿನಗೆ ಏನಾಯಿತು? ಎದ್ದು ನಿನ್ನ ದೇವರನ್ನು ಕೂಗು; ಒ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ೇಳೆ ನಾವು ನಾಶವಾಗದ ಹಾಗೆ ದೇವರು ನಮ್ಮನ್ನು ಜ್ಞಾಪಕ ಮಾಡ್ಯಾ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ಇದಲ್ಲದೆ ಅವರು ಒಬ್ಬರಿಗೊ ಬ್ಬರು--ಬನ್ನಿ, ಚೀಟುಗಳನ್ನು ಹಾಕೋಣ; ಯಾವನ ನಿಮಿತ್ತ ಈ ಕೇಡು ನಮಗೆ ಬಂತೋ ತಿಳಿಯೋಣ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ಕೊಂಡರು. ಹಾಗೆಯೇ ಅವರು ಚೀಟು ಗಳನ್ನು ಹಾಕಿದಾಗ ಯೋನನ ಮೇಲೆ ಚೀಟು ಬ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ಅವರು ಅವನಿಗೆ--ಯಾವದರ ನಿಮಿತ್ತ ಈ ಕೇಡು ನಮಗೆ ಬಂತು, ನಿನ್ನ ಕೆಲಸವೇನು, ಎಲ್ಲಿಂದ ಬಂದ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ಿನ್ನ ದೇಶ ಯಾವದು, ನೀನು ಯಾವ ಜನಾಂಗದವನು, ನಮಗೆ ತಿಳಿಸು ಅಂದರು. ಅವನು ಅವರಿಗೆ--ನಾನು ಇಬ್ರಿಯನು; ಸಮುದ್ರವ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ಣಗಿದ ಭೂಮಿಯನ್ನೂ ಉಂಟುಮಾಡಿದ ಪರ ಲೋಕದ ದೇವರಾದ ಕರ್ತನಿಗೆ ಭಯಪಡುವವ ನಾಗಿದ್ದೇನೆ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ರ್ತನ ವಾಕ್ಯವು ಅಮಿತ್ತೈಯನ ಮಗನಾದ ಯೋನನಿಗೆ ಉಂಟ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ಗ ಆ ಮನುಷ್ಯರು ಬಹಳ ಭಯಪಟ್ಟು--ಇದನ್ನು ಯಾಕೆ ಮಾಡಿದ್ದೀ ಎಂದು ಅವನಿಗೆ ಹೇಳಿದರು, ಕರ್ತನ ಸಮ್ಮುಖದಿಂದ ಓ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ುತ್ತಾನೆಂದು ಆ ಮನುಷ್ಯರಿಗೆ ತಿಳಿದಿತ್ತು; ಅವನು ಅವರಿಗೆ ಹೇಳ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ಅವರು ಅವನಿಗೆ--ಸಮುದ್ರವು ನಮಗೆ ಶಾಂತವಾಗುವ ಹಾಗೆ ನಿನಗೆ ಏನು ಮಾಡಬೇಕು? ಯಾಕಂದರೆ ಸಮುದ್ರವು ಹೆಚ್ಚ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ಬ್ಬುತ್ತಾ ಬರುತ್ತಿದೆ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ವನು ಅವ ರಿಗೆ--ನನ್ನನ್ನು ಎತ್ತಿ ಸಮುದ್ರದಲ್ಲಿ ಹಾಕಿರಿ, ಆಗ ಸಮುದ್ರವು ನಿಮಗೆ ಶಾಂತವಾಗುವದು; ನನ್ನ ನಿಮಿತ್ತ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ೊಡ್ಡ ಬಿರುಗಾಳಿ ನಿಮ್ಮ ಮೇಲೆ ಬಂತೆಂದು ಬಲ್ಲ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ದರೂ ಆ ಮನುಷ್ಯರು ದಡಕ್ಕೆ ತಿರುಗಿಕೊಳ್ಳುವ ಹಾಗೆ ಬಲವಾಗಿ ಹುಟ್ಟು ಹಾಕಿದರು; ಆದರೆ ಅವರಿಂದಾಗದೆ ಹೋ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ುದ್ರವು ಅವರಿಗೆ ಎದುರಾಗಿ ಹೆಚ್ಚೆಚ್ಚಾಗಿ ಉಬ್ಬುತ್ತಾ 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ದದರಿಂದ ಅವರು ಕರ್ತನಿಗೆ ಕೂಗಿ ಹೇಳಿದ್ದೇನಂದರೆ--ಓ ಕರ್ತನೇ, ನಾವು ಈ ಮನುಷ್ಯನ ಜೀವದ ನಿಮಿತ್ತ ನಾಶವಾಗದಿರಲ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ರಾಧವಿಲ್ಲದ ರಕ್ತವನ್ನು ನಮ್ಮ ಮೇಲೆ ಹೊರಿಸಬೇಡ; ಓ ಕರ್ತನೇ, ನೀನು ನಿನ್ನ ಚಿತ್ತಕ್ಕೆ ಬಂದ ಹಾಗೆ ಮಾಡಿದ್ದೀ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ಹೇಗಂದರೆ--ಎದ್ದು ಆ ದೊಡ್ಡ ಪಟ್ಟಣವಾದ ನಿನೆವೆಗೆ ಹೋಗಿ ಅದಕ್ಕೆ ವಿರೋಧವಾಗಿ ಕೂಗು; ಅವರ ಕೆಟ್ಟತನವು ನನ್ನ ಸನ್ನಿಧ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ಗ ಅವರು ಯೋನನನ್ನು ಎತ್ತಿ ಸಮುದ್ರದಲ್ಲಿ ಹಾಕಿದರು; ಆಗ ಸಮುದ್ರವು ತನ್ನ ಉಗ್ರವನ್ನು ನಿಲ್ಲಿಸಿ ಬಿ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 ಮನುಷ್ಯರು ಯೆಹೋವನಿಗೆ ಬಹಳ ವಾಗಿ ಭಯಪಟ್ಟು ಕರ್ತನಿಗೆ ಬಲಿ ಅರ್ಪಿಸಿ ಪ್ರಮಾಣ ಗಳನ್ನು ಮಾಡ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ದರೆ ಕರ್ತನು ಯೋನನನ್ನು ನುಂಗುವ ಹಾಗೆ ದೊಡ್ಡ ವಿಾನನ್ನು ಸಿದ್ಧಮಾಡಿದ್ದನು; ಯೋನನು ಆ ವಿಾನಿನ ಹೊಟ್ಟೆಯಲ್ಲಿ ಮೂ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ಗಲು ಮೂರು ರಾತ್ರಿಯು ಇ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ಟ್ಟಿದೆ ಎಂಬ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ದರೆ ಯೋನನು ಕರ್ತನ ಸಮ್ಮುಖದಿಂದ ತಾರ್ಷೀಷಿಗೆ ಓಡಿ ಹೋಗುವದಕ್ಕೆ ಎದ್ದು ಯೊಪ್ಪಕ್ಕೆ ಇಳಿದು ತಾರ್ಷೀಷಿಗೆ ಹೋಗ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ಡಗನ್ನು ಕಂಡು ಅದರ ಪ್ರಯಾಣದ ತೆರವನ್ನು ಕೊಟ್ಟು ಕರ್ತನ ಸಮ್ಮುಖದಿಂದ ಅವರ ಸಂಗಡ ತಾರ್ಷಿಷಿಗೆ ಹೋಗುವದಕ್ಕೆ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ತ್ತ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ರೆ ಕರ್ತನು ದೊಡ್ಡ ಗಾಳಿಯನ್ನು ಸಮುದ್ರದ ಮೇಲೆ ಕಳುಹಿಸಿದನು; ಸಮುದ್ರದಲ್ಲಿ ಮಹಾಬಿರುಗಾಳಿ ಉಂಟಾಗಿ ಹಡಗು ಒಡೆಯ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ಕ್ಕ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2026-09-07T01:01:32Z</dcterms:created>
  <dcterms:modified xsi:type="dcterms:W3CDTF">2026-09-07T01:01:32Z</dcterms:modified>
  <dc:title>ಯೋನನು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