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ங்களம் செழிக்க கிருபை அருளும்  மங்கள நாதனே     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ங்கள நித்திய மங்கள நீ
மங்கள முத்தியும் நாதனும் நீ
எங்கள் புங்கவ நீ எங்கள் துங்கவ நீ
உத்தம சத்திய நித்திய தத்துவ மெத்த மகத்துவ
அத்தனுக் கத்தனாம் ஆபிராம் தேவ நீ --- மங்களம்
2. மணமகன் ..............................
மணமகள் ...................................
மானுவேலர்க்கும் மகானுபவர்க்கும்
பக்தியுடன் புத்தி முத்தியளித்திடும் நித்தியனே - உனைத்
துத்தியம் செய்திடும் சத்திய வேதர்க்கும் --- மங்களம்
3. சங்கை நித்திய நாதனும் நீ
பங்கமில் சத்திய போதனும் நீ
மங்கா மாட்சிமை நீ தங்கக் காசியும் நீ
இத்தரை இத் திருமணத்தின் இருவர்
ஒத்து நல் இன்பம் உற்றவர் வாழ நடத்தியருளுமே --- மங்கள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2026-06-15T13:19:53Z</dcterms:created>
  <dcterms:modified xsi:type="dcterms:W3CDTF">2026-06-15T13:19:53Z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