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5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முகத்தைப் பார்க்கணுமே இயேசையா - 2
அல்லேலூயா அல்லேலூயா - 4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ந்தன் பாடுகள் வேதனை மறைந்துவிடும்
எந்தன் துயரங்கள் கலக்கங்கள் மாறிவிடும் -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யோர்தானின் வெள்ளங்கள் விலகிவிடும்
எரிகோவின் மதில்கள் இடிந்து விழும் -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ங்கள் தேசத்தின் கட்டுக்கள் அறுந்துவிடும்
எங்கள் சபைகளில் எழுப்புதல் பரவி விடும் -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ெலவீனத்தில் உம் பெலன் விளங்கிவிடும்
உம் கிருபை என்றும் எனக்குப் போதும் -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ல்வாரியில் நீர் எந்தன் பாவம் தீர்த்தீர்
என் நோய்களை சிலுவையில் சுமந்துவிட்டீர் -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எந்தன் பாவத்தின் தோஷத்தை சுமந்தவரே
எங்கள் தேசத்தின் சாபத்தை மாற்றிடுமே -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2026-07-30T16:00:34Z</dcterms:created>
  <dcterms:modified xsi:type="dcterms:W3CDTF">2026-07-30T16:00:34Z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