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sunshine in my soul to-day, 
More glorious and bright 
Than glows in any earthly sky ; 
For Jesus is my ligh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here's sun . . . shine, blessed sun . . . shine,
When the peaceful, happy moments roll ; . . . 
When Jesus shows His smiling face, 
There is sunshine in my sou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re is music in my soul to-day, 
A carol to my King ; 
And Jesus, listening, can hear 
The songs I cannot si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 is springtime in my soul to-day ; 
For, when the Lord is near, 
The dove of peace sings in my heart, 
The flowers of grace appear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re is gladness in my soul to-day, 
And hope, and praise, and love; 
For blessings which He gives me now, 
For joys laid up ab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2026-07-30T15:24:35Z</dcterms:created>
  <dcterms:modified xsi:type="dcterms:W3CDTF">2026-07-30T15:24:35Z</dcterms:modified>
  <dc:title>Hymn : 872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