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செய்யாத ஒரு மகனைப்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க்கின்றார் பரமபி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ார்பில் தேவனை ந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ர்ந்து கூப்பிடும் இர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நிறைந்த இறை அரியண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வுடன் அணுகிச் செ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ர்க்கவசம் என் தலைக்கவ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திரு இர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ஆவி(யும்) அணு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ங்கிழைக்க முடியாது-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ினாலே கழுவப்ப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ிகரிக்கும் தூய்மைய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ெல்லாம் தி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ான காரி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பரிந்து பேச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ுக்கேதுவான கிரியை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க்கும் இர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தேவ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ம் செய்வதற்க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க்கப்ப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கப்பட்டேன் திரு இரத்த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கையின் பிடியினின்று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ம் ஜெயம் ,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கிறிஸ்துவின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ைத்தவரே என்னை ஏற்றுக்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ப்பட்ட திரு இரத்த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2026-07-31T14:58:13Z</dcterms:created>
  <dcterms:modified xsi:type="dcterms:W3CDTF">2026-07-31T14:58:13Z</dcterms:modified>
  <dc:title>துதிப் பாடல்கள் : 551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