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தீர்க்கதரிசிகள் வீண்பெருமையும் வஞ்சகமுமுள்ளவர்கள்; அதின் ஆசாரியன் பரிசுத்த ஸ்தலத்தைப் பரிசுத்தக்குலைச்சலாக்கி, வேதத்துக்கு அநியாயஞ்செய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தீர்க்கதரிசிகள் வீண்பெருமையும் வஞ்சகமுமுள்ளவர்கள்; அதின் ஆசாரியன் பரிசுத்த ஸ்தலத்தைப் பரிசுத்தக்குலைச்சலாக்கி, வேதத்துக்கு அநியாயஞ்செய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ள் இருக்கிற கர்த்தர் நீதியுள்ளவர்; அவர் அநியாயஞ்செய்வதில்லை; அவர் குறைவில்லாமல், காலைதோறும் தம்முடைய நியாயத்தை விளங்கப்பண்ணுகிறார்; அநியாயக்காரனோ வெட்கம் அறிய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ள் இருக்கிற கர்த்தர் நீதியுள்ளவர்; அவர் அநியாயஞ்செய்வதில்லை; அவர் குறைவில்லாமல், காலைதோறும் தம்முடைய நியாயத்தை விளங்கப்பண்ணுகிறார்; அநியாயக்காரனோ வெட்கம் அறிய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ைச் சங்கரித்தேன்; அவர்கள் துருகங்கள் பாழாயின; அவர்களுடைய வீதிகளை ஒருவரும் கடந்துபோகாதபடிக்குப் பாழாக்கினேன்; அவர்களுடைய பட்டணங்கள் மனுஷரில்லாதபடிக்கும் குடியில்லாதபடிக்கும் அவாந்தரையாயின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ைச் சங்கரித்தேன்; அவர்கள் துருகங்கள் பாழாயின; அவர்களுடைய வீதிகளை ஒருவரும் கடந்துபோகாதபடிக்குப் பாழாக்கினேன்; அவர்களுடைய பட்டணங்கள் மனுஷரில்லாதபடிக்கும் குடியில்லாதபடிக்கும் அவாந்தரையாயின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வாசஸ்தலம் நிர்மூலமாகாதபடிக்கு நீ எனக்குப் பயந்து, கடிந்துகொள்ளுதலை ஏற்றுக்கொள் என்றேன்; நான் அவர்களை எப்படி தண்டித்தாலும் அவர்கள் அதிகாலையில் எழுந்து தங்கள் கிரியைகளையெல்லாம் கேடாக்க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வாசஸ்தலம் நிர்மூலமாகாதபடிக்கு நீ எனக்குப் பயந்து, கடிந்துகொள்ளுதலை ஏற்றுக்கொள் என்றேன்; நான் அவர்களை எப்படி தண்டித்தாலும் அவர்கள் அதிகாலையில் எழுந்து தங்கள் கிரியைகளையெல்லாம் கேடாக்க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உங்களைக் கூட்டிக்கொண்டுவருவேன், அக்காலத்திலே உங்களைச் சேர்த்துக்கொள்வேன்; உங்கள் கண்காண நான் உங்கள் சிறையிருப்பைத் திருப்பும்போது, பூமியிலுள்ள சகல ஜனங்களுக்குள்ளும் நான் உங்களைக் கீர்த்தியும் புகழ்ச்சியுமாக வைப்பேன் என்று கர்த்தர் சொல்ல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ஜனங்களெல்லாரும் கர்த்தருடைய நாமத்தைத் தொழுதுகொண்டு ஒருமனப்பட்டு அவருக்கு ஆராதனை செய்யும்படிக்கு நான் அவர்கள் பாஷையைச் சுத்தமான பாஷையாக மாறப்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ஜனங்களெல்லாரும் கர்த்தருடைய நாமத்தைத் தொழுதுகொண்டு ஒருமனப்பட்டு அவருக்கு ஆராதனை செய்யும்படிக்கு நான் அவர்கள் பாஷையைச் சுத்தமான பாஷையாக மாறப்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த்தியோப்பியாவின் நதிகளுக்கு அக்கரையிலிருந்து என்னிடத்தில் விண்ணப்பம்பண்ணுகிறவர்களாகிய சிதறடிக்கப்பட்டவர்களின் குமாரத்தியானவள் எனக்குக் காணிக்கை கொண்டுவருவாள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த்தியோப்பியாவின் நதிகளுக்கு அக்கரையிலிருந்து என்னிடத்தில் விண்ணப்பம்பண்ணுகிறவர்களாகிய சிதறடிக்கப்பட்டவர்களின் குமாரத்தியானவள் எனக்குக் காணிக்கை கொண்டுவருவாள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க்கு விரோதமாய்த் துரோகம்பண்ணி, நீ செய்த உன் எல்லாக் கிரியைகளினிமித்தமும் அந்நாளிலே வெட்கப்படாதிருப்பாய்; அப்பொழுது நான் உன் பெருமையைக்குறித்துக் களிகூர்ந்தவர்களை உன் நடுவிலிருந்து விலக்கிவிடுவேன்; நீ இனி என் பரிசுத்த பர்வதத்தில் அகங்காரங்கொள்ளமாட்ட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க்கு விரோதமாய்த் துரோகம்பண்ணி, நீ செய்த உன் எல்லாக் கிரியைகளினிமித்தமும் அந்நாளிலே வெட்கப்படாதிருப்பாய்; அப்பொழுது நான் உன் பெருமையைக்குறித்துக் களிகூர்ந்தவர்களை உன் நடுவிலிருந்து விலக்கிவிடுவேன்; நீ இனி என் பரிசுத்த பர்வதத்தில் அகங்காரங்கொள்ளமாட்ட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க்கு விரோதமாய்த் துரோகம்பண்ணி, நீ செய்த உன் எல்லாக் கிரியைகளினிமித்தமும் அந்நாளிலே வெட்கப்படாதிருப்பாய்; அப்பொழுது நான் உன் பெருமையைக்குறித்துக் களிகூர்ந்தவர்களை உன் நடுவிலிருந்து விலக்கிவிடுவேன்; நீ இனி என் பரிசுத்த பர்வதத்தில் அகங்காரங்கொள்ளமாட்ட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நடுவில் சிறுமையும் எளிமையுமான ஜனத்தை மீதியாக வைப்பேன்; அவர்கள் கர்த்தருடைய நாமத்தின்மேல் நம்பிக்கையாயிருப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உங்களைக் கூட்டிக்கொண்டுவருவேன், அக்காலத்திலே உங்களைச் சேர்த்துக்கொள்வேன்; உங்கள் கண்காண நான் உங்கள் சிறையிருப்பைத் திருப்பும்போது, பூமியிலுள்ள சகல ஜனங்களுக்குள்ளும் நான் உங்களைக் கீர்த்தியும் புகழ்ச்சியுமாக வைப்பேன் என்று கர்த்தர் சொல்லு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நடுவில் சிறுமையும் எளிமையுமான ஜனத்தை மீதியாக வைப்பேன்; அவர்கள் கர்த்தருடைய நாமத்தின்மேல் நம்பிக்கையாயிருப்ப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ல் மீதியானவர்கள் அநியாயஞ்செய்வதில்லை; அவர்கள் பொய் பேசுவதுமில்லை; வஞ்சகநாவு அவர்கள் வாயில் கண்டுபிடிக்கப்படுவதுமில்லை; அவர்கள் தங்களைப் பயப்படுத்துவாரில்லாமல் புசித்துப் படுத்துக்கொள்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ல் மீதியானவர்கள் அநியாயஞ்செய்வதில்லை; அவர்கள் பொய் பேசுவதுமில்லை; வஞ்சகநாவு அவர்கள் வாயில் கண்டுபிடிக்கப்படுவதுமில்லை; அவர்கள் தங்களைப் பயப்படுத்துவாரில்லாமல் புசித்துப் படுத்துக்கொள்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யோன் குமாரத்தியே, கெம்பீரித்துப்பாடு; இஸ்ரவேலரே, ஆர்ப்பரியுங்கள்; எருசலேம் குமாரத்தியே, நீ முழுஇருதயத்தோடும் மகிழ்ந்து களிகூர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யோன் குமாரத்தியே, கெம்பீரித்துப்பாடு; இஸ்ரவேலரே, ஆர்ப்பரியுங்கள்; எருசலேம் குமாரத்தியே, நீ முழுஇருதயத்தோடும் மகிழ்ந்து களிகூர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உன் ஆக்கினைகளை அகற்றி, உன் சத்துருக்களை விலக்கினார்; இஸ்ரவேலின் ராஜாவாகிய கர்த்தர் உன் நடுவிலே இருக்கிறார்; இனித் தீங்கைக் காணாதிருப்ப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உன் ஆக்கினைகளை அகற்றி, உன் சத்துருக்களை விலக்கினார்; இஸ்ரவேலின் ராஜாவாகிய கர்த்தர் உன் நடுவிலே இருக்கிறார்; இனித் தீங்கைக் காணாதிருப்ப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ாளிலே எருசலேமைப் பார்த்து, பயப்படாதே என்றும், சீயோனைப் பார்த்து உன் கைகளைத் தளரவிடாதே என்றும் சொல்ல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ாளிலே எருசலேமைப் பார்த்து, பயப்படாதே என்றும், சீயோனைப் பார்த்து உன் கைகளைத் தளரவிடாதே என்றும் சொல்லப்ப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தேவனாகிய கர்த்தர் உன் நடுவில் இருக்கிறார்; அவர் வல்லமையுள்ளவர், அவர் இரட்சிப்பார்; அவர் உன்பேரில் சந்தோஷமாய் மகிழ்ந்து தம்முடைய அன்பினிமித்தம் அமர்ந்திருப்பார்; அவர் உன்பேரில் கெம்பீரமாய்க் களிகூருவ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உங்களைக் கூட்டிக்கொண்டுவருவேன், அக்காலத்திலே உங்களைச் சேர்த்துக்கொள்வேன்; உங்கள் கண்காண நான் உங்கள் சிறையிருப்பைத் திருப்பும்போது, பூமியிலுள்ள சகல ஜனங்களுக்குள்ளும் நான் உங்களைக் கீர்த்தியும் புகழ்ச்சியுமாக வைப்பேன் என்று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தேவனாகிய கர்த்தர் உன் நடுவில் இருக்கிறார்; அவர் வல்லமையுள்ளவர், அவர் இரட்சிப்பார்; அவர் உன்பேரில் சந்தோஷமாய் மகிழ்ந்து தம்முடைய அன்பினிமித்தம் அமர்ந்திருப்பார்; அவர் உன்பேரில் கெம்பீரமாய்க் களிகூர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பையின் மனுஷராயிருந்து பண்டிகை ஆசரிப்பில்லாமையால் உண்டான நிந்தையினிமித்தம் சஞ்சலப்பட்டவர்களை நான் ஏகமாய்க் கூட்டிக்கொள்ள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பையின் மனுஷராயிருந்து பண்டிகை ஆசரிப்பில்லாமையால் உண்டான நிந்தையினிமித்தம் சஞ்சலப்பட்டவர்களை நான் ஏகமாய்க் கூட்டிக்கொள்ளுவ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 அக்காலத்திலே உன்னைச் சிறுமைப்படுத்தின யாவரையும் தண்டிப்பேன்; நொண்டியானவனை இரட்சித்து தள்ளுண்டவனைச் சேர்த்துக்கொள்ளுவேன்; அவர்கள் வெட்கம் அநுபவித்த சகல தேசங்களிலும் அவர்களுக்குப் புகழ்ச்சியும் கீர்த்தியும் உண்டாகச் செய்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 அக்காலத்திலே உன்னைச் சிறுமைப்படுத்தின யாவரையும் தண்டிப்பேன்; நொண்டியானவனை இரட்சித்து தள்ளுண்டவனைச் சேர்த்துக்கொள்ளுவேன்; அவர்கள் வெட்கம் அநுபவித்த சகல தேசங்களிலும் அவர்களுக்குப் புகழ்ச்சியும் கீர்த்தியும் உண்டாகச் செய்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 அக்காலத்திலே உன்னைச் சிறுமைப்படுத்தின யாவரையும் தண்டிப்பேன்; நொண்டியானவனை இரட்சித்து தள்ளுண்டவனைச் சேர்த்துக்கொள்ளுவேன்; அவர்கள் வெட்கம் அநுபவித்த சகல தேசங்களிலும் அவர்களுக்குப் புகழ்ச்சியும் கீர்த்தியும் உண்டாகச் செய்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டுக்கண் செய்து, ஊத்தையும் அழுக்குமாயிருக்கிற நகரத்துக்கு ஐயோ!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சத்தத்துக்குச் செவிகொடுக்கவில்லை; அது கடிந்துகொள்ளுதலை ஏற்றுக்கொள்ளவில்லை; அது கர்த்தரை நம்பவில்லை; அது தன் தேவனிடத்தில் சேர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சத்தத்துக்குச் செவிகொடுக்கவில்லை; அது கடிந்துகொள்ளுதலை ஏற்றுக்கொள்ளவில்லை; அது கர்த்தரை நம்பவில்லை; அது தன் தேவனிடத்தில் சேர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ள்ளே இருக்கிற அதின் அதிபதிகள் கெர்ச்சிக்கிற சிங்கங்கள்; அதின் நியாயாதிபதிகள் சாயங்காலத்தில் புறப்படுகிறதும் விடியற்காலமட்டும் ஒரு எலும்பையும் மீதியாக வைக்காததுமான ஓநாய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ள்ளே இருக்கிற அதின் அதிபதிகள் கெர்ச்சிக்கிற சிங்கங்கள்; அதின் நியாயாதிபதிகள் சாயங்காலத்தில் புறப்படுகிறதும் விடியற்காலமட்டும் ஒரு எலும்பையும் மீதியாக வைக்காததுமான ஓநாய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r prophets are light and treacherous persons: her priests have polluted the sanctuary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done violence to the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just LORD is in the midst thereof; he will not do iniquity: every morning does he bring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to light, he fails not; but the unjust knows no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have cut off the nations: their towers are desolate; I made their streets waste, that n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es by: their cities are destroyed, so that there is no man, that there is none inhabit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said, Surely you will fear me, you will receive instruction; so their dwelling should no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t off, howsoever I punished them: but they rose early, and corrupted all thei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wait all of you upon me, says the LORD, until the day that I rise up to the prey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determination is to gather the nations, that I may assemble the kingdoms, to pour upon them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t that time will I bring you again, even in the time that I gather you: for I will make you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dignation, even all my fierce anger: for all the earth shall be devoured with the fire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alou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then will I turn to the people a pure language, that they may all call upon the na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to serve him with one cons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rom beyond the rivers of Ethiopia my suppliants, even the daughter of my dispersed, shall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that day shall you not be ashamed for all your doings, wherein you have transgress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: for then I will take away out of the midst of you them that rejoice in your pride,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ore be haughty because of my holy mount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also leave in the midst of you an afflicted and poor people, and they shall trus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and a praise among all people of the earth, when I turn back your captivity before your ey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remnant of Israel shall not do iniquity, nor speak lies; neither shall a deceitful tongu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their mouth: for they shall feed and lie down, and none shall make them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ing, O daughter of Zion; shout, O Israel; be glad and rejoice with all the heart, O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LORD has taken away your judgments, he has cast out yours enemy: the king of Israel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is in the midst of you: you shall not see evil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n that day it shall be said to Jerusalem, Fear you not: and to Zion, Let not yours hand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LORD your God in the midst of you is mighty; he will save, he will rejoice over you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; he will rest in his love, he will joy over you with sing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 will gather them that are sorrowful for the solemn assembly, who are of you, to wh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roach of it was a bu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, at that time I will undo all that afflict you: and I will save her that hal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 her that was driven out; and I will get them praise and fame in every land where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put to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her that is filthy and polluted, to the oppressing city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e obeyed not the voice; she received not correction; she trusted not in the LORD; she drew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ar to he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r princes within her are roaring lions; her judges are evening wolves; they gnaw not the bon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ll the next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2026-07-18T18:05:41Z</dcterms:created>
  <dcterms:modified xsi:type="dcterms:W3CDTF">2026-07-18T18:05:41Z</dcterms:modified>
  <dc:title>செப்பனியா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