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ner, how thy heart is troubled ! 
God is coming very near ; 
Do not hide thy deep emotion, 
Do not check that failing t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be saved, His grace is free ! 
Oh, be saved, He died for thee ! 
Oh, be saved, He died for the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now is bending o'er thee, 
Jesus lowly, meek, and mild : 
To the Friend who died to save thee, 
Wilt thou not be reconcile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rt thou waiting till the morrow ? 
Thou may'st never see its light ; 
Come at once ! accept His mercy : 
He is waiting----- come to-night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ith a lowly, contrite spirit, 
Kneeling at the Saviour's feet, 
Thou canst feel, this very moment, 
Pardon--- precious, pure, and sweet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et the angels bear the tidings 
Upward to the courts of heaven ! 
Let them sing, with holy rapture, 
O'er another soul forgive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2026-07-30T15:25:38Z</dcterms:created>
  <dcterms:modified xsi:type="dcterms:W3CDTF">2026-07-30T15:25:38Z</dcterms:modified>
  <dc:title>Hymn : 345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