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771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e servants of God, 
Your Master proclaim, 
And publish abroad 
His wonderful name ; 
The name all-victorious 
Of Jesus extol ; 
His kingdom is glorious, 
And rules over all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God ruleth on high. 
Almighty to save ; 
And st ill He is nigh, 
His presence we have ! 
The great congregation 
His triumph shall sing. 
Ascribing salvation 
To Jesus our King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Salvation to God, 
Who sits on the throne ; 
Let all cry aloud, 
And honour the Son ; 
The praises of Jesus 
All angels proclaim, 
Fall down on their faces, 
And worship the Lamb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en let us adore 
And give Him his right ; 
All glory and power, 
All wisdom and might ; 
All honour and blessing, 
With angels above ; 
And thanks never-ceasing, 
And infinite lov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2026-09-08T09:48:30Z</dcterms:created>
  <dcterms:modified xsi:type="dcterms:W3CDTF">2026-09-08T09:48:30Z</dcterms:modified>
  <dc:title>Hymn : 212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