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le Jesus whispers to you, 
Come, sinner, come ! 
While we are praying for you, 
Come, sinner, come ! 
Now is the time to own Him, 
Come, sinner, come ! 
Now is the time to know Him, 
Come, sinner, com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re you too heavy laden ? 
Come, sinner, come ! 
Jesus will bear your burden, 
Come, sinner, come ! 
Jesus will not deceive you, 
Come, sinner, come ! 
Jesus will now receive you, 
Come, sinner, com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, hear His tender pleading ! 
Come, sinner, come ! 
Come, and receive the blessing ! 
Come, sinner, come ! 
While Jesus whispers to you, 
Come, sinner, come ! 
While we are praying for you, 
Come, sinner, com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2026-06-10T10:07:05Z</dcterms:created>
  <dcterms:modified xsi:type="dcterms:W3CDTF">2026-06-10T10:07:05Z</dcterms:modified>
  <dc:title>Hymn : 336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