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0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ன் உம்மைத் தாழ்மையாக வணங்கி நித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பட்ட கஸ்திக்காக துதிப்பேன், இயேசுவ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ில் ஊன்றி நிற்க சகாயராயிர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ிலே மரிக்க கடாட்சித்தரு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 மூச்சொடுங்கும் அந்த கடை இக்கட்ட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க்காய் இறந்த ரூபாகக் காண்பிய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ோ நான் உம்மைப் பார்த்து கண்ணோக்கி நெஞ்ச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த்துக்கொண்டு சாய்ந்து, தூங்குவேன், இயேசுவே.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ரத்தம் காயம் குத்தும் நிறைந்து, நிந்தை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ள் கிரீடத்தாலே சுற்றும் சூடுண்ட சிரச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 கன மேன்மை கொண்ட நீ லச்சை காண்பானே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ோ, வதைந்து நொந்த உன்முன் பணி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ீர் பட்ட வாதை யாவும் என் பாவப் பாரம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்தீங்கும் நோவும் சாவும் என் குற்றம் கர்த்த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ோ, நான் என்றுஞ் சாக நேரஸ்தன் என்கிற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ும் நீர் அன்பாக என்னைக் கண்ணோக்கும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2026-09-15T19:16:00Z</dcterms:created>
  <dcterms:modified xsi:type="dcterms:W3CDTF">2026-09-15T19:16:00Z</dcterms:modified>
  <dc:title>துதிப் பாடல்கள் : 552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