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ான் உம்மைத் தாழ்மையாக வணங்கி நித்த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பட்ட கஸ்திக்காக துதிப்பேன், இயேசுவ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உம்மில் ஊன்றி நிற்க சகாயராயிரு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உம்மிலே மரிக்க கடாட்சித்தருள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ன் மூச்சொடுங்கும் அந்த கடை இக்கட்ட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எனக்காய் இறந்த ரூபாகக் காண்பியு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ோ நான் உம்மைப் பார்த்து கண்ணோக்கி நெஞ்ச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ணைத்துக்கொண்டு சாய்ந்து, தூங்குவேன், இயேசுவே.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ரத்தம் காயம் குத்தும் நிறைந்து, நிந்தை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ள் கிரீடத்தாலே சுற்றும் சூடுண்ட சிரச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ன் கன மேன்மை கொண்ட நீ லச்சை காண்பானேன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ோ, வதைந்து நொந்த உன்முன் பணிகிற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ீர் பட்ட வாதை யாவும் என் பாவப் பாரம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்தீங்கும் நோவும் சாவும் என் குற்றம் கர்த்தர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ோ, நான் என்றுஞ் சாக நேரஸ்தன் என்கிற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ாலும் நீர் அன்பாக என்னைக் கண்ணோக்கும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2026-06-15T08:54:15Z</dcterms:created>
  <dcterms:modified xsi:type="dcterms:W3CDTF">2026-06-15T08:54:15Z</dcterms:modified>
  <dc:title>துதிப் பாடல்கள் : 552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