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6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ப்பாதம் நம்பி வந்தேன்
கிருபை நிறை இயேசுவே
தமதன்பைக் கண்டடைந்தேன்
தேவ சமூகத்தில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உம்மை ஊக்கமாய் நோக்கிப் பார்த்தே
உண்மையாய் வெட்கம் அடையேன்
தமது முகப் பிரகாசம்
தினமும் என்னில் வீசிடுத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ப்பாதம் நம்பி வந்தேன்
கிருபை நிறை இயேசுவே
தமதன்பைக் கண்டடைந்தேன்
தேவ சமூகத்தில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சத்துரு தலை கவிழ்ந்தோட
நித்தமும் கிரியை செய்திடும்
என்னைத் தேற்றிடும் அடையாளம்
இயேசுவே இன்று காட்டிடும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ப்பாதம் நம்பி வந்தேன்
கிருபை நிறை இயேசுவே
தமதன்பைக் கண்டடைந்தேன்
தேவ சமூகத்தில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ப்பாதம் நம்பி வந்தேன்
கிருபை நிறை இயேசுவே
தமதன்பைக் கண்டடைந்தேன்
தேவ சமூகத்தில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ளைப்பாறுதல் தரும் தேவா
களைத்தோரை தேற்றிடுமே
சிலுவை நிழல் எந்தன் தஞ்சம்
சுகமாய் அங்கு தங்கிடுவ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ப்பாதம் நம்பி வந்தேன்
கிருபை நிறை இயேசுவே
தமதன்பைக் கண்டடைந்தேன்
தேவ சமூகத்தில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்னை நோக்கி கூப்பிடு என்றீர்
இன்னல் துன்ப நேரத்திலும்
கருத்தாய் விசாரித்து என்றும்
கனிவோடென்னை நோக்கிடும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ப்பாதம் நம்பி வந்தேன்
கிருபை நிறை இயேசுவே
தமதன்பைக் கண்டடைந்தேன்
தேவ சமூகத்தில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னம் மாற மாந்தன் நீரல்ல
மனவேண்டுதல் கேட்டிடும்
எனதுள்ளம் ஊற்றி ஜெபித்தே
இயேசுவே உம்மை அண்டிடுவேன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ப்பாதம் நம்பி வந்தேன்
கிருபை நிறை இயேசுவே
தமதன்பைக் கண்டடைந்தேன்
தேவ சமூகத்தில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ன்னைக் கைவிடாதிரும் நாதா
என்ன நிந்தை நேரிடினும்
உமக்காக யாவும் சகிப்பேன்
உமது பலன் ஈந்திடும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2026-07-30T10:29:47Z</dcterms:created>
  <dcterms:modified xsi:type="dcterms:W3CDTF">2026-07-30T10:29:47Z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