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ாயிரம் தலைமுறை உம்மைப் பணிந்து துதிக்கும் 
ஆட்டுக்குட்டியானவரைப் பாடுவோம் 
பரிசுத்தவான்களனைவரும் விசுவாசிப்போர் அனைவரும்
ஆட்டுக்குட்டியானவரைப் பா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மிக உயர்ந்தது உம் நாமம் மிகப் பெரியது
உம் நாமம் மேலானது 
சிங்காசனம், கர்த்தத்துவம் அதிகாரம், வல்லமையிலும்
உம் நாமம் மேலான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க்கப்பட்டோர் யாவரும் மீட்கப்பட்டோரனைவரும்
ஆட்டுக்குட்டியானவரைப் பாடுவோம் 
விடுதலையானோர் யாவரும் இயேசு நாமம் தரித்தோர் அனைவரும்
ஆட்டுக்குட்டியானவரைப் பா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 பாடும் தூயரே சர்வ சிருஷ்டி போற்றும் தூயரே
உம்மை உயர்த்திடுவேன் தூயரே தூயர் நீர் என்றும் 
பரிசுத்தர் பாடும் தூயரே இராஜாதி இராஜா தூயரே நீர் 
என்றென்றும் தூயரே தூயர் நீர் என்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2026-07-30T22:04:44Z</dcterms:created>
  <dcterms:modified xsi:type="dcterms:W3CDTF">2026-07-30T22:04:44Z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