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த்தின் கீழ் எங்கும் பூமியின் மே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க்க வல்ல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ில்லை இயேசுவின் நாம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ூமியின் கீழானோர் யாவரின் முழங்கா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ங்கும் நாமம் அதிகார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–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ப்பாணி நடக்கச் செய்யும் குருடர் காண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ோர் எழும்ப அற்புத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-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ாத்தான் எதிர்த்தாலும் சதி பல செய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வல்லமைய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மேற்கொள்ள வல்லமை த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–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து, வல்லமையுள்ளத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நாமத்தினால் இரண்டு மூன்று பே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டும் போது வ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ை கேட்பா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ேளுங்கள் கொடுக்கப்படும் இயேசு உர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 கேட்டாலும் பெறுவீர் நிற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2026-07-25T13:24:21Z</dcterms:created>
  <dcterms:modified xsi:type="dcterms:W3CDTF">2026-07-25T13:24:21Z</dcterms:modified>
  <dc:title>துதிப் பாடல்கள் : 499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