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னத்தின் கீழ் எங்கும் பூமியின் மேலே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ிக்க வல்ல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ில்லை இயேசுவின் நாமம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ூமியின் கீழானோர் யாவரின் முழங்கா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ங்கும் நாமம் அதிகாரமுள்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ே – இயே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ப்பாணி நடக்கச் செய்யும் குருடர் காண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த்தோர் எழும்ப அற்புத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ே-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சாத்தான் எதிர்த்தாலும் சதி பல செய்தி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வல்லமையுள்ள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மேற்கொள்ள வல்லமை த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ே – இயே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து, வல்லமையுள்ளது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ின் நாமத்தினால் இரண்டு மூன்று பே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ிடும் போது வந்திட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த்தை கேட்பார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ேளுங்கள் கொடுக்கப்படும் இயேசு உரை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ைக் கேட்டாலும் பெறுவீர் நிறை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த்தினால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2026-06-10T10:04:27Z</dcterms:created>
  <dcterms:modified xsi:type="dcterms:W3CDTF">2026-06-10T10:04:27Z</dcterms:modified>
  <dc:title>துதிப் பாடல்கள் : 499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