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ஆறுதல் நீரே - ஆதாரம் நீரே
ஆசையும் நீரே - என் ஆனந்தம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மீட்பரும் நீரே - என் மேய்ப்பரும் நீரே
மேன்மையும் நீரே - என் மகிமையும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தேவனும் நீரே - என் ஜீவனும் நீரே
ராஜ ராஜனும் - என் சர்வமும் நீரே --- எ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க் காலத்திலும் எந்த நேரத்திலும்
நன்றியால் உம்மை நான் துதிப்பேன்
இயேசுவே உம்மை நான் துதிப்பேன் துதிப்பேன்
எந்த வேளையிலும் து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யும் நீரே - அந்தமும் நீரே
ஜோதியும் நீரே - என் சொந்தமும் நேரே ---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ய் தந்தை நீரே தாதியும் நீரே
தாபரம் நீரே - என் தாரகம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விலும் நீரே - தாழ்விலும் நீரே
வாதையில் நீரே - என் பாதையில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னிலும் நீரே பூவிலும் நீரே
ஆழியில் நீரே - என் ஆபத்தில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ுன்ப நேரத்தில் இன்பமும் நேரே
இன்னல் வேளையில் - என் மாறிடா நேசர்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ஞான வைத்தியராம் - ஔஷதம் நீரே
ஆத்ம நேசராம் - என் நண்பரும் நீரே 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ஞானமும் நீரே - தானமும் நீரே
நியாமமும் நேரே - என் நாதனும் நீரே ---- எந்த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2026-09-15T09:55:59Z</dcterms:created>
  <dcterms:modified xsi:type="dcterms:W3CDTF">2026-09-15T09:55:59Z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