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ராஜாக்களில், எஸ்போனின் குடியிருந்த எமோரியரின் ராஜாவாகிய சீகோன், அர்னோன் ஆற்றங்கரையிலிருக்கிற ஆரோவேர் தொடங்கி ஆற்றின் நடுமையமும் பாதிக் கீலேயாத்துமுட்பட அம்மோன் புத்திரரின் எல்லையான யாபோக்கு ஆறுமட்டுமுள்ள தேசத்தைய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னான வெளிதுவக்கிக் கிழக்கேயிருக்கிற கின்னரேத் கடல்மட்டும் பெத்யெசிமோத் வழியாய்க் கிழக்கேயிருக்கிற சமனான வெளியின் கடலாகிய உப்புக்கடல்மட்டும் இருக்கிறதேசத்தையும் தெற்கே அஸ்தோத் பிஸ்காவுக்குத் தாழ்வாயிருக்கிற தேசத்தையும் ஆண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னான வெளிதுவக்கிக் கிழக்கேயிருக்கிற கின்னரேத் கடல்மட்டும் பெத்யெசிமோத் வழியாய்க் கிழக்கேயிருக்கிற சமனான வெளியின் கடலாகிய உப்புக்கடல்மட்டும் இருக்கிறதேசத்தையும் தெற்கே அஸ்தோத் பிஸ்காவுக்குத் தாழ்வாயிருக்கிற தேசத்தையும் ஆண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ாட்சதரில் மீதியான பாசானின் ராஜாவாகிய ஓகின் எல்லையையும் சுதந்தரித்துக்கொண்டார்கள்; அவன் அஸ்தரோத்திலும் எத்ரேயிலும் வாசம்பண்ண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ர்மோன் மலையையும் சல்காவையும், கெசூரியர், மாகாத்தியர் எல்லைமட்டும் எஸ்போனின் ராஜாவாகிய சீகோனின் எல்லையாயிருந்த பாதிக் கீலேயாத்மட்டும் இருக்கும் பாரான் அனைத்தையும் ஆண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ர்மோன் மலையையும் சல்காவையும், கெசூரியர், மாகாத்தியர் எல்லைமட்டும் எஸ்போனின் ராஜாவாகிய சீகோனின் எல்லையாயிருந்த பாதிக் கீலேயாத்மட்டும் இருக்கும் பாரான் அனைத்தையும் ஆண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ைக் கர்த்தரின் தாசனாகிய மோசேயும் இஸ்ரவேல் புத்திரரும் முறிய அடித்தார்கள்; அத்தேசத்தைக் கர்த்தரின் தாசனாகிய மோசே ரூபனியருக்கும் காத்தியருக்கும் மனாசேயின் பாதிக்கோத்திரத்துக்கும் சுதந்தரமாகக் கொடுத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ைக் கர்த்தரின் தாசனாகிய மோசேயும் இஸ்ரவேல் புத்திரரும் முறிய அடித்தார்கள்; அத்தேசத்தைக் கர்த்தரின் தாசனாகிய மோசே ரூபனியருக்கும் காத்தியருக்கும் மனாசேயின் பாதிக்கோத்திரத்துக்கும் சுதந்தரமாகக் கொடுத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ர்தானுக்கு இப்புறத்திலே மேற்கே லீபனோனின் பள்ளத்தாக்கிலுள்ள பாகால்காத்முதற்கொண்டு சேயீருக்கு ஏறிப்போகிற ஆலாக்மலைமட்டும், மலைகளிலும் பள்ளத்தாக்குகளிலும் சமபூமியிலும் மலைகளுக்கடுத்த புறங்களிலும் வனாந்தரத்திலும் தெற்குத் தேசத்திலும் இருக்கிறத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ர்தானுக்கு இப்புறத்திலே மேற்கே லீபனோனின் பள்ளத்தாக்கிலுள்ள பாகால்காத்முதற்கொண்டு சேயீருக்கு ஏறிப்போகிற ஆலாக்மலைமட்டும், மலைகளிலும் பள்ளத்தாக்குகளிலும் சமபூமியிலும் மலைகளுக்கடுத்த புறங்களிலும் வனாந்தரத்திலும் தெற்குத் தேசத்திலும் இருக்கிறத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ிம்சோன் மேரோனின் ராஜா ஒன்று, அக்சாபின் ராஜா ஒன்ற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ர்தானுக்கு இப்புறத்திலே மேற்கே லீபனோனின் பள்ளத்தாக்கிலுள்ள பாகால்காத்முதற்கொண்டு சேயீருக்கு ஏறிப்போகிற ஆலாக்மலைமட்டும், மலைகளிலும் பள்ளத்தாக்குகளிலும் சமபூமியிலும் மலைகளுக்கடுத்த புறங்களிலும் வனாந்தரத்திலும் தெற்குத் தேசத்திலும் இருக்கிறத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ுவா இஸ்ரவேல் கோத்திரங்களுக்குச் சுதந்தரமாகப் பங்கிட்டதுமான ஏத்தியர், எமோரியர், கானானியர், பெரிசியர், ஏவியர், எபூசியர் என்பவர்களுடைய தேசத்தில் இருந்தவர்களும், யோசுவாவும் இஸ்ரவேல் புத்திரரும் முறிய அடித்தவர்களுமான ராஜாக்கள் யாரெனில்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ுவா இஸ்ரவேல் கோத்திரங்களுக்குச் சுதந்தரமாகப் பங்கிட்டதுமான ஏத்தியர், எமோரியர், கானானியர், பெரிசியர், ஏவியர், எபூசியர் என்பவர்களுடைய தேசத்தில் இருந்தவர்களும், யோசுவாவும் இஸ்ரவேல் புத்திரரும் முறிய அடித்தவர்களுமான ராஜாக்கள் யாரெனில்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ரிகோவின் ராஜா ஒன்று, பெத்தேலுக்கு அருகான ஆயியின் ராஜா ஒன்ற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ருசலேமின் ராஜா ஒன்று, எபிரோனின் ராஜா ஒன்ற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ர்மூத்தின் ராஜா ஒன்று, லாகீசின் ராஜா ஒன்ற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்லோனின் ராஜா ஒன்று, கேசேரின் ராஜா ஒன்ற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ெபீரின் ராஜா ஒன்று, கெதேரின் ராஜா ஒன்ற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்மாவின் ராஜா ஒன்று, ஆராதின் ராஜா ஒன்ற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லிப்னாவின் ராஜா ஒன்று, அதுல்லாமின் ராஜா ஒன்ற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னாகின் ராஜா ஒன்று, மெகிதோவின் ராஜா ஒன்ற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க்கெதாவின் ராஜா ஒன்று, பெத்தேலின் ராஜா ஒன்ற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ப்புவாவின் ராஜா ஒன்று, எப்பேரின் ராஜா ஒன்ற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ப்பெக்கின் ராஜா ஒன்று, லசரோனின் ராஜா ஒன்ற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ாதோனின் ராஜா ஒன்று, ஆத்சோரின் ராஜா ஒன்ற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ேதேசின் ராஜா ஒன்று, கர்மேலுக்கடுத்த யொக்னியாமின் ராஜா ஒன்ற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ோரின் கரையைச் சேர்ந்த தோரின் ராஜா ஒன்று, கில்காலுக்கடுத்த ஜாதிகளின் ராஜா ஒன்ற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ிர்சாவின் ராஜா ஒன்று, ஆக இவர்களெல்லாரும் முப்பத்தொரு ராஜாக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ர்தானுக்கு அப்புறத்தில் சூரியன் உதயமாகிற திசையிலே அர்னோன் ஆறு துவக்கி எர்மோன் மலைமட்டும், கிழக்கே சமபூமி எல்லையிலெல்லாமுள்ள ராஜாக்களை இஸ்ரவேல் புத்திரர் முறிய அடித்து, அவர்களுடைய தேசங்களையும் சுதந்தரித்துக்கொண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ர்தானுக்கு அப்புறத்தில் சூரியன் உதயமாகிற திசையிலே அர்னோன் ஆறு துவக்கி எர்மோன் மலைமட்டும், கிழக்கே சமபூமி எல்லையிலெல்லாமுள்ள ராஜாக்களை இஸ்ரவேல் புத்திரர் முறிய அடித்து, அவர்களுடைய தேசங்களையும் சுதந்தரித்துக்கொ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ராஜாக்களில், எஸ்போனின் குடியிருந்த எமோரியரின் ராஜாவாகிய சீகோன், அர்னோன் ஆற்றங்கரையிலிருக்கிற ஆரோவேர் தொடங்கி ஆற்றின் நடுமையமும் பாதிக் கீலேயாத்துமுட்பட அம்மோன் புத்திரரின் எல்லையான யாபோக்கு ஆறுமட்டுமுள்ள தேசத்தைய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29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नगर को छोड़कर यब्बोक नदी तक, जो अम्मोनियों का सिवाना है, आधे गिलाद प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किन्नेरेत नाम ताल से ले कर बेत्यशीमोत से हो कर अराबा के ताल तक, जो खारा ताल भी कहलात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ूर्व की ओर के अराबा, और दक्खिन की ओर पिसगा की सलामी के नीचे नीचे के देश पर प्रभुता रख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फिर बचे हुए रपाइयों में से बाशान के राजा ओग का देश था, जो अशतारोत और ऐर्द्रई में रहा करत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हेर्मोन पर्वत सलका, और गशूरियों, और माकियों के सिवाने तक कुल बाशान में, और हेशबोन के रा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ीहोन के सिवाने तक आधे गिलाद में भी प्रभुता कर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इस्राएलियों और यहोवा के दास मूसा ने इन को मार लिया; और यहोवा के दास मूसा ने उनका देश रूबेनियों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ादियों और मनश्शे के आधे गोत्र के लोगों को दे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यरदन के पश्चिम की ओर, लबानोन के मैदान में के बालगात से ले कर सेईर की चढ़ाई के हालाक पहाड़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देश के जिन राजाओं को यहोशू और इस्राएलियों ने मारकर उनका देश इस्राएलियों के गोत्रों और कुल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एक, शिम्रोन्मरोन का राजा; एक, अक्षाप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ुसार भाग करके दे दिया था वे ये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हित्ती, और एमोरी, और कनानी, और परिज्जी, और हिव्वी, और यबूसी, जो पहाड़ी देश में, और नीचे के दे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, और अराबा में, और ढालू देश में और जंगल में, और दक्खिनी देश में रह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एक, यरीहो का राजा; एक, बेतेल के पास के ऐ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एक, यरूशलेम का राजा; एक, हेब्रोन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एक, यर्मूत का राजा; एक, लाकीश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एक, एग्लोन का राजा; एक, गेजेर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एक, दबीर का राजा; एक, गेदेर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एक, होर्मा का राजा; एक, अराद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एक, लिब्ना का राजा; एक, अदुल्लाम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एक, तानाक का राजा; एक, मगिद्दो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एक, मक्केदा का राजा; एक, बेतेल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एक, तप्पूह का राजा; एक, हेपेर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एक, अपेक का राजा; एक, लश्शारोन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एक, मदोन का राजा; एक, हासोर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एक, केदेश का राजा; एक, कर्मैल में के योकनाम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एक, दोर नाम ऊंचे देश में के दोर का राजा; एक, गिलगाल में के गोयीम का राज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एक, तिर्सा का राजा; इस प्रकार सब राजा इकतीस हु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रदन पार सूर्योदय की ओर, अर्थात अर्नोन नाले से ले कर हेर्मोन पर्वत तक के देश, और सारे पूर्व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राबा के जिन राजाओं को इस्राएलियों ने मारकर उनके देश को अपने अधिकार में कर लिया था ये है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एमोरियों का हेशबोनवासी राजा सीहोन, जो अर्नोन नाले के किनारे के अरोएर से ले कर, और उसी नाले के बी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2026-08-02T16:04:58Z</dcterms:created>
  <dcterms:modified xsi:type="dcterms:W3CDTF">2026-08-02T16:04:58Z</dcterms:modified>
  <dc:title>யோசுவா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