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ன் இப்படி தேவதூஷணம் சொல்லுகிறதென்ன? தேவன் ஒருவரேயன்றிப் பாவங்களை மன்னிக்கத்தக்கவர் யார் என்று தங்கள் இருதயங்களில் சிந்தித்துக்கொண்ட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ுக்குள்ளே இப்படிச் சிந்திக்கிறார்களென்று இயேசு உடனே தம்முடைய ஆவியில் அறிந்து, அவர்களை நோக்கி: நீங்கள் உங்கள் இருதயங்களில் இப்படி சிந்திக்கிறதென்ன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ுக்குள்ளே இப்படிச் சிந்திக்கிறார்களென்று இயேசு உடனே தம்முடைய ஆவியில் அறிந்து, அவர்களை நோக்கி: நீங்கள் உங்கள் இருதயங்களில் இப்படி சிந்திக்கிறதென்ன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பாவங்கள் உனக்கு மன்னிக்கப்பட்டதென்று சொல்வதோ, எழுந்து உன் படுக்கையை எடுத்துக்கொண்டு நடவென்று சொல்வதோ, எது எளிது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பாவங்கள் உனக்கு மன்னிக்கப்பட்டதென்று சொல்வதோ, எழுந்து உன் படுக்கையை எடுத்துக்கொண்டு நடவென்று சொல்வதோ, எது எளிது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ூமியிலே பாவங்களை மன்னிக்க மனுஷகுமாரனுக்கு அதிகாரம் உண்டென்பதை நீங்கள் அறியவேண்டும் என்று சொல்லி திமிர்வாதக்காரனை நோக்கி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ூமியிலே பாவங்களை மன்னிக்க மனுஷகுமாரனுக்கு அதிகாரம் உண்டென்பதை நீங்கள் அறியவேண்டும் என்று சொல்லி திமிர்வாதக்காரனை நோக்கி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எழுந்து, உன் படுக்கையை எடுத்துக்கொண்டு, உன் வீட்டுக்குப் போ என்று உனக்குச் சொல்ல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, அவன் எழுந்து, தன் படுக்கையை எடுத்துக்கொண்டு எல்லாருக்குமுன்பாகப் போனான். அப்பொழுது எல்லாரும் ஆச்சரியப்பட்டு: நாம் ஒருக்காலும் இப்படிக் கண்டதில்லையென்று சொல்லி, தேவனை மகிமைப்படுத்த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, அவன் எழுந்து, தன் படுக்கையை எடுத்துக்கொண்டு எல்லாருக்குமுன்பாகப் போனான். அப்பொழுது எல்லாரும் ஆச்சரியப்பட்டு: நாம் ஒருக்காலும் இப்படிக் கண்டதில்லையென்று சொல்லி, தேவனை மகிமைப்படுத்த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நாட்களுக்குப்பின்பு அவர் மறுபடியும் கப்பர்நகூமுக்குப் போனார்; அவர் வீட்டிலிருக்கிறார் என்று ஜனங்கள் கேள்விப்பட்ட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மறுபடியும் புறப்பட்டுக் கடலருகே போனார்; அப்பொழுது ஜனங்களெல்லாரும் அவரிடத்தில் வந்தார்கள்; அவர்களுக்குப் போதக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நடந்துபோகையில், அல்பேயுவின் குமாரனாகிய லேவி ஆயத்துறையில் உட்கார்ந்திருக்கிறதைக் கண்டு;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அவனுடைய வீட்டிலே அவர் போஜனபந்தியிருக்கையில், அநேக ஆயக்காரரும் பாவிகளும் அவரோடுகூட வந்திருந்தபடியால், அவர்களும்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அவனுடைய வீட்டிலே அவர் போஜனபந்தியிருக்கையில், அநேக ஆயக்காரரும் பாவிகளும் அவரோடுகூட வந்திருந்தபடியால், அவர்களும்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ஆயக்காரோடும் பாவிகளோடும் போஜனம்பண்ணுகிறதை வேதபாரகரும் பரிசேயரும் கண்டு, அவருடைய சீஷரை நோக்கி: அவர் ஆயக்காரரோடும் பாவிகளோடும் போஜனபானம் பண்ணுகிறதென்னவென்று கே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ஆயக்காரோடும் பாவிகளோடும் போஜனம்பண்ணுகிறதை வேதபாரகரும் பரிசேயரும் கண்டு, அவருடைய சீஷரை நோக்கி: அவர் ஆயக்காரரோடும் பாவிகளோடும் போஜனபானம் பண்ணுகிறதென்னவென்று கே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கேட்டு: பிணியாளிகளுக்கு வைத்தியன் வேண்டியதேயல்லாமல் சுகமுள்ளவர்களுக்கு வேண்டியதில்லை; நீதிமான்களையல்ல, பாவிகளையே மனந்திரும்புகிறதற்கு அழைக்கவந்தே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கேட்டு: பிணியாளிகளுக்கு வைத்தியன் வேண்டியதேயல்லாமல் சுகமுள்ளவர்களுக்கு வேண்டியதில்லை; நீதிமான்களையல்ல, பாவிகளையே மனந்திரும்புகிறதற்கு அழைக்கவந்த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னுடைய சீஷரும் பரிசேயருடைய சீஷரும் உபவாசம் பண்ணிவந்தார்கள். அவர்கள் அவரிடத்தில் வந்து: யோவானுடைய சீஷரும் பரிசேயருடைய சீஷரும் உபவாசிக்கிறார்களே, உம்முடைய சீஷர் உபவாசியாமலிருப்பதென்னவென்று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னுடைய சீஷரும் பரிசேயருடைய சீஷரும் உபவாசம் பண்ணிவந்தார்கள். அவர்கள் அவரிடத்தில் வந்து: யோவானுடைய சீஷரும் பரிசேயருடைய சீஷரும் உபவாசிக்கிறார்களே, உம்முடைய சீஷர் உபவாசியாமலிருப்பதென்னவென்று கே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வாசலுக்கு முன்னும் நிற்க இடம்போதாதபடிக்கு அநேகர் கூடிவந்தார்கள்; அவர்களுக்கு வசனத்தைப் போதி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மணவாளன் தங்களோடிருக்கையில் மணவாளனுடைய தோழர் உபவாசிப்பார்களா? மணவாளன் தங்களுடனே இருக்கும்வரைக்கும் உபவாசிக்கமாட்டார்கள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மணவாளன் தங்களோடிருக்கையில் மணவாளனுடைய தோழர் உபவாசிப்பார்களா? மணவாளன் தங்களுடனே இருக்கும்வரைக்கும் உபவாசிக்கமாட்டார்கள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ணவாளன் அவர்களை விட்டு எடுபடும் நாட்கள் வரும், அந்த நாட்களிலே உபவாசி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ும் கோடித்துண்டைப் பழைய வஸ்திரத்தோடு இணைக்கமாட்டான், இணைத்தால், அதினோடே இணைத்த புதியதுண்டு பழையதை அதிகமாய்க் கிழிக்கும், பீறலும் அதிகமா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ும் கோடித்துண்டைப் பழைய வஸ்திரத்தோடு இணைக்கமாட்டான், இணைத்தால், அதினோடே இணைத்த புதியதுண்டு பழையதை அதிகமாய்க் கிழிக்கும், பீறலும் அதிகமா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ும் புது திராட்சரசத்தைப் பழந்துருத்திகளில் வார்த்துவைக்கமாட்டான்; வார்த்துவைத்தால், புதுரசம் துருத்திகளைக் கிழித்துப்போடும், இரசமும் சிந்திப்போம்; துருத்திகளும் கெட்டுப்போம்; புதுரசத்தைப் புது துருத்திகளில் வார்த்துவைக்கவேண்டும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ும் புது திராட்சரசத்தைப் பழந்துருத்திகளில் வார்த்துவைக்கமாட்டான்; வார்த்துவைத்தால், புதுரசம் துருத்திகளைக் கிழித்துப்போடும், இரசமும் சிந்திப்போம்; துருத்திகளும் கெட்டுப்போம்; புதுரசத்தைப் புது துருத்திகளில் வார்த்துவைக்கவேண்டும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அவர் ஓய்வுநாளில் பயிர் வழியே போனார்; அவருடைய சீஷர்கள் கூட நடந்துபோகையில், கதிர்களைக் கொய்யத் தொடங்க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அவர் ஓய்வுநாளில் பயிர் வழியே போனார்; அவருடைய சீஷர்கள் கூட நடந்துபோகையில், கதிர்களைக் கொய்யத் தொடங்க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வரை நோக்கி: இதோ, ஓய்வுநாளில் செய்யத்தகாததை இவர்கள் ஏன் செய்கிறார்கள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லுபேர் ஒரு திமிர்வாதக்காரனைச் சுமந்துகொண்டு அவரிடத்தில் வந்தார்கள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தாவீதுக்கு உண்டான ஆபத்தில், தானும் தன்னோடிருந்தவர்களும் பசியாயிருந்தபோ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தாவீதுக்கு உண்டான ஆபத்தில், தானும் தன்னோடிருந்தவர்களும் பசியாயிருந்தபோ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அபியத்தார் என்னும் பிரதான ஆசாரியன் காலத்தில் செய்ததை நீங்கள் ஒருக்காலும் வாசிக்கவில்லையா? அவன் தேவனுடைய வீட்டில் பிரவேசித்து, ஆசாரியர்தவிர வேறொருவரும் புசிக்கத்தகாத தெய்வசமுகத்து அப்பங்களைத் தானும் புசித்துத் தன்னோடிருந்தவர்களுக்கும் கொடுத்தானே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அபியத்தார் என்னும் பிரதான ஆசாரியன் காலத்தில் செய்ததை நீங்கள் ஒருக்காலும் வாசிக்கவில்லையா? அவன் தேவனுடைய வீட்டில் பிரவேசித்து, ஆசாரியர்தவிர வேறொருவரும் புசிக்கத்தகாத தெய்வசமுகத்து அப்பங்களைத் தானும் புசித்துத் தன்னோடிருந்தவர்களுக்கும் கொடுத்தானே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ை நோக்கி: மனுஷன் ஓய்வுநாளுக்காக உண்டாக்கப்படவில்லை, ஓய்வுநாள் மனுஷனுக்காக உண்டாக்கப்பட்டது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மனுஷகுமாரன் ஓய்வு நாளுக்கும் ஆண்டவராய் இருக்கிறா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னக்கூட்டத்தினிமித்தம் அவருக்குச் சமீபமாய்ச் சேரக்கூடாமல், அவர் இருந்த வீட்டின் மேற்கூரையைப் பிரித்துத் திறப்பாக்கி, திமிர்வாதக்காரன் கிடக்கிற படுக்கையை இறக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னக்கூட்டத்தினிமித்தம் அவருக்குச் சமீபமாய்ச் சேரக்கூடாமல், அவர் இருந்த வீட்டின் மேற்கூரையைப் பிரித்துத் திறப்பாக்கி, திமிர்வாதக்காரன் கிடக்கிற படுக்கையை இறக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் விசுவாசத்தைக் கண்டு, திமிர்வாதக்காரனை நோக்கி: மகனே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உட்கார்ந்திருந்த வேதபாரகரில் சிலர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ன் இப்படி தேவதூஷணம் சொல்லுகிறதென்ன? தேவன் ஒருவரேயன்றிப் பாவங்களை மன்னிக்கத்தக்கவர் யார் என்று தங்கள் இருதயங்களில் சிந்தித்துக்கொண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षमा कर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ीशु ने तुरन्त अपनी आत्मा में जान लिया, कि वे अपने अपने मन में ऐसा विचार कर रहे हैं, और उ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तुम अपने अपने मन में यह विचार क्यों कर रह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हज क्या है? क्या झोले के मारे से यह कहना कि तेरे पाप क्षमा हुए, या यह कहना, कि उठ अपनी खाट उठ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चल फि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न्तु जिस से तुम जान लो कि मनुष्य के पुत्र को पृथ्वी पर पाप क्षमा करने का भी अधिकार है (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झोले के मारे हुए से कहा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तुझ से कहता हूं; उठ, अपनी खाट उठाकर अपने घर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वह उठा, और तुरन्त खाट उठाकर और सब के साम्हने से निकलकर चला गया, इस पर सब चकित हुए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बड़ाई करके कहने लगे, कि हम ने ऐसा कभी नहीं देख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ई दिन के बाद वह फिर कफरनहूम में आया और सुना गया, कि वह घर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वह फिर निकलकर झील के किनारे गया, और सारी भीड़ उसके पास आई, और वह उन्हें उपदेश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ाते हुए उस ने हलफई के पुत्र लेवी को चुंगी की चौकी पर बैठे देखा, और उस से कहा;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ह उठकर, उसके पीछे हो लिया: और वह उसके घर में भोजन करने बैठा, और बहुत से चुंगी लेने वाल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ी यीशु और उसके चेलों के साथ भोजन करने बैठे; क्योंकि वे बहुत से थे, और उसके पीछे हो लिय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शास्त्रियों और फरीसियों ने यह देखकर, कि वह तो पापियों और चुंगी लेने वालों के साथ भोजन कर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उसके चेलों से कहा; वह तो चुंगी लेने वालों और पापियों के साथ खाता पीता है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ीशु ने यह सुनकर, उन से कहा, भले चंगों को वैद्य की आवश्यकता नहीं, परन्तु बीमारों को है: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मिर्यों को नहीं, परन्तु पापियों को बुलाने आय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ूहन्ना के चेले, और फरीसी उपवास करते थे; सो उन्होंने आकर उस से यह कहा; कि यूहन्ना के चेल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रीसियों के चेले क्यों उपवास रखते हैं? परन्तु तेरे चेले उपवास नहीं रख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िर इतने लोग इकट्ठे हुए, कि द्वार के पास भी जगह नहीं मिली; और वह उन्हें वचन सुना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ीशु ने उन से कहा, जब तक दुल्हा बरातियों के साथ रहता है क्या वे उपवास कर सकते हैं? सो जब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ल्हा उन के साथ है, तब तक वे उपवास नहीं कर सक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वे दिन आएंगे, कि दूल्हा उन से अलग किया जाएगा; उस समय वे उपवास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ोरे कपड़े का पैबन्द पुराने पहिरावन पर कोई नहीं लगाता; नहीं तो वह पैबन्द उस में से कुछ खीं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गा, अर्थात नया, पुराने से, और वह और फट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नये दाखरस को पुरानी मश्कों में कोई नहीं रखता, नहीं तो दाखरस मश्कों को फाड़ देगा, और दाखरस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श्कें दोनों नष्ट हो जाएंगी; परन्तु दाख का नया रस नई मश्कों में भरा ज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ऐसा हुआ कि वह सब्त के दिन खेतों में से होकर जा रहा था; और उसके चेले चलते हुए बालें तोड़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फरीसियों ने उस से कहा, देख; ये सब्त के दिन वह काम क्यों करते हैं जो उचित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लोग एक झोले के मारे हुए को चार मनुष्यों से उठवाकर उसके पास 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 ने उन से कहा, क्या तुम ने कभी नहीं पढ़ा, कि जब दाऊद को आवश्यकता हुई और जब वह और उसके साथ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ूखे हुए, तब उस ने क्या किया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 ने क्योंकर अबियातार महायाजक के समय, परमेश्वर के भवन में जाकर, भेंट की रोटियां खाईं, जि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ना याजकों को छोड़ और किसी को भी उचित नहीं, और अपने साथियों को भी द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उस ने उन से कहा; सब्त का दिन मनुष्य के लिये बनाया गया है, न कि मनुष्य सब्त के दिन के 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लिये मनुष्य का पुत्र सब्त के दिन का भी स्वाम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जब वे भीड़ के कारण उसके निकट न पंहुच सके, तो उन्होंने उस छत को जिस के नीचे वह था, खोल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ब उसे उधेड़ चुके, तो उस खाट को जिस पर झोले का मारा हुआ पड़ा था, लटक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ने, उन का विश्वास देखकर, उस झोले के मारे हुए से कहा; हे पुत्र, तेरे पाप क्ष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कई एक शास्त्री जो वहां बैठे थे, अपने अपने मन में विचार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ि यह मनुष्य क्यों ऐसा कहता है? यह तो परमेश्वर की निन्दा करता है, परमेश्वर को छोड़ और कौन प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2026-09-05T22:09:46Z</dcterms:created>
  <dcterms:modified xsi:type="dcterms:W3CDTF">2026-09-05T22:09:46Z</dcterms:modified>
  <dc:title>मरकुस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