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மேல் இப்படிப்பட்ட நம்பிக்கை வைத்திருக்கிறவனெவனும், அவர் சுத்தமுள்ளவராயிருக்கிறதுபோல, தன்னையும் சுத்திகரித்துக்கொள்ளு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வஞ்செய்கிற எவனும் நியாயப்பிரமாணத்தை மீறுகிறான்; நியாயப்பிரமாணத்தை மீறுகிறதே பாவ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நம்முடைய பாவங்களைச் சுமந்து தீர்க்க வெளிப்பட்டாரென்று அறிவீர்கள்; அவரிடத்தில் பாவம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ில் நிலைத்திருக்கிற எவனும் பாவஞ்செய்கிறதில்லை; பாவஞ்செய்கிற எவனும் அவரைக் காணவுமில்லை, அவரை அறியவுமில்லை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ில் நிலைத்திருக்கிற எவனும் பாவஞ்செய்கிறதில்லை; பாவஞ்செய்கிற எவனும் அவரைக் காணவுமில்லை, அவரை அறியவுமில்லை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ள்ளைகளே நீங்கள் ஒருவராலும் வஞ்சிக்கப்படாதிருங்கள்; நீதியைச் செய்கிறவன் அவர் நீதியுள்ளவராயிருக்கிறதுபோலத் தானும் நீதியுள்ளவனாயிருக்கி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வஞ்செய்கிறவன் பிசாசினாலுண்டாயிருக்கிறான்; ஏனெனில் பிசாசானவன் ஆதிமுதல் பாவஞ்செய்கிறான், பிசாசினுடைய கிரியைகளை அழிக்கும்படிக்கே தேவனுடைய குமாரன் வெளிப்பட்ட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வஞ்செய்கிறவன் பிசாசினாலுண்டாயிருக்கிறான்; ஏனெனில் பிசாசானவன் ஆதிமுதல் பாவஞ்செய்கிறான், பிசாசினுடைய கிரியைகளை அழிக்கும்படிக்கே தேவனுடைய குமாரன் வெளிப்பட்ட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ால் பிறந்த எவனும் பாவஞ்செய்யான், ஏனெனில் அவருடைய வித்து அவனுக்குள் தரித்திருக்கிறது; அவன் தேவனால் பிறந்தபடியினால் பாவஞ்செய்யமா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ால் பிறந்த எவனும் பாவஞ்செய்யான், ஏனெனில் அவருடைய வித்து அவனுக்குள் தரித்திருக்கிறது; அவன் தேவனால் பிறந்தபடியினால் பாவஞ்செய்யமா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சகோதரனைப் பகைக்கிற எவனும் மனுஷகொலைபாதகனாயிருக்கிறான்; மனுஷ கொலைபாதகனெவனோ அவனுக்குள் நித்தியஜீவன் நிலைத்திராது என்று அறிவீ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ினாலே தேவனுடைய பிள்ளைகள் இன்னாரென்றும், பிசாசின் பிள்ளைகள் இன்னாரென்றும் வெளிப்படும்; நீதியைச்செய்யாமலும் தன் சகோதரனில் அன்புகூராமலும் இருக்கிற எவனும் தேவனாலுண்டானவனல்ல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ினாலே தேவனுடைய பிள்ளைகள் இன்னாரென்றும், பிசாசின் பிள்ளைகள் இன்னாரென்றும் வெளிப்படும்; நீதியைச்செய்யாமலும் தன் சகோதரனில் அன்புகூராமலும் இருக்கிற எவனும் தேவனாலுண்டானவனல்ல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ம் ஒருவரிலொருவர் அன்புகூரவேண்டுமென்பதே நீங்கள் ஆதிமுதல் கேள்விப்பட்ட விசேஷமாய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ொல்லாங்கனால் உண்டாயிருந்து தன் சகோதரனைக் கொலைசெய்த காயீனைப்போலிருக்கவேண்டாம்; அவன் எதினிமித்தம் அவனைக் கொலைசெய்தான்? தன் கிரியைகள் பொல்லாதவைகளும், தன் சகோதரனுடைய கிரியைகள் நீதியுள்ளவைகளுமாயிருந்ததினிமித்தந்தான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ொல்லாங்கனால் உண்டாயிருந்து தன் சகோதரனைக் கொலைசெய்த காயீனைப்போலிருக்கவேண்டாம்; அவன் எதினிமித்தம் அவனைக் கொலைசெய்தான்? தன் கிரியைகள் பொல்லாதவைகளும், தன் சகோதரனுடைய கிரியைகள் நீதியுள்ளவைகளுமாயிருந்ததினிமித்தந்தான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சகோதரரே, உலகம் உங்களைப் பகைத்தால் ஆச்சரியப்படாதிர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சகோதரரிடத்தில் அன்புகூருகிறபடியால், மரணத்தைவிட்டு நீங்கி ஜீவனுக்குட்பட்டிருக்கிறோமென்று அறிந்திருக்கிறோம். சகோதரனிடத்தில் அன்புகூராதவன் மரணத்தில் நிலைகொண்டிருக்கி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சகோதரரிடத்தில் அன்புகூருகிறபடியால், மரணத்தைவிட்டு நீங்கி ஜீவனுக்குட்பட்டிருக்கிறோமென்று அறிந்திருக்கிறோம். சகோதரனிடத்தில் அன்புகூராதவன் மரணத்தில் நிலைகொண்டிருக்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் இவ்வுலக ஆஸ்தி உடையவனாயிருந்து, தன் சகோதரனுக்குக் குறைச்சலுண்டென்று கண்டு, தன் இருதயத்தை அவனுக்கு அடைத்துக்கொண்டால், அவனுக்குள் தேவ அன்பு நிலைகொள்ளுகிறதெப்படி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் இவ்வுலக ஆஸ்தி உடையவனாயிருந்து, தன் சகோதரனுக்குக் குறைச்சலுண்டென்று கண்டு, தன் இருதயத்தை அவனுக்கு அடைத்துக்கொண்டால், அவனுக்குள் தேவ அன்பு நிலைகொள்ளுகிறதெப்படி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சகோதரனைப் பகைக்கிற எவனும் மனுஷகொலைபாதகனாயிருக்கிறான்; மனுஷ கொலைபாதகனெவனோ அவனுக்குள் நித்தியஜீவன் நிலைத்திராது என்று அறிவீ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பிள்ளைகளே, வசனத்தினாலும், நாவினாலுமல்ல, கிரியையினாலும் உண்மையினாலும் அன்புகூரக்கடவோ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ினாலே நாம் நம்மைச் சத்தியத்திற்குரியவர்களென்று அறிந்து, நம்முடைய இருதயத்தை அவருக்கு முன்பாக நிச்சயப்படுத்திக்கொள்ளலா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ினாலே நாம் நம்மைச் சத்தியத்திற்குரியவர்களென்று அறிந்து, நம்முடைய இருதயத்தை அவருக்கு முன்பாக நிச்சயப்படுத்திக்கொள்ளலா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ம்முடைய இருதயமே நம்மைக் குற்றவாளிகளாகத் தீர்க்குமானால், தேவன் நம்முடைய இருதயத்திலும் பெரியவராயிருந்து சகலத்தையும் அறிந்திருக்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ரியமானவர்களே, நம்முடைய இருதயம் நம்மைக் குற்றவாளிகளென்று தீர்க்காதிருந்தால், நாம் தேவனிடத்தில் தைரியங்கொண்டிருந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ுடைய கற்பனைகளை நாம் கைக்கொண்டு அவருக்கு முன்பாகப் பிரியமானவைகளைச் செய்கிறபடியினால் நாம் வேண்டிக்கொள்ளுகிறதெதுவோ அதை அவராலே பெற்றுக்கொள்ளுகிற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ுடைய கற்பனைகளை நாம் கைக்கொண்டு அவருக்கு முன்பாகப் பிரியமானவைகளைச் செய்கிறபடியினால் நாம் வேண்டிக்கொள்ளுகிறதெதுவோ அதை அவராலே பெற்றுக்கொள்ளுகிற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ம் அவருடைய குமாரனாகிய இயேசுகிறிஸ்துவின் நாமத்தின்மேல் விசுவாசமாயிருந்து, அவர் நமக்குக் கட்டளையிட்டபடி ஒருவரிலொருவர் அன்பாயிருக்கவேண்டுமென்பதே அவருடைய கற்பனையாயிருக்கிற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ம் அவருடைய குமாரனாகிய இயேசுகிறிஸ்துவின் நாமத்தின்மேல் விசுவாசமாயிருந்து, அவர் நமக்குக் கட்டளையிட்டபடி ஒருவரிலொருவர் அன்பாயிருக்கவேண்டுமென்பதே அவருடைய கற்பனையாயிருக்கி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ுடைய கட்டளைகளைக் கைக்கொள்ளுகிறவன் அவரில் நிலைத்திருக்கிறான். அவரும் அவனில் நிலைத்திருக்கிறார்; அவர் நம்மில் நிலைத்திருக்கிறதை அவர் நமக்குத் தந்தருளின ஆவியினாலே அறிந்திருக்கிற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தம்முடைய ஜீவனை நமக்காகக் கொடுத்ததினாலே அன்பு இன்னதென்று அறிந்திருக்கிறோம்; நாமும் சகோதரருக்காக ஜீவனைக்கொடுக்கக் கடனாளிகளாயிருக்கிறோ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ுடைய கட்டளைகளைக் கைக்கொள்ளுகிறவன் அவரில் நிலைத்திருக்கிறான். அவரும் அவனில் நிலைத்திருக்கிறார்; அவர் நம்மில் நிலைத்திருக்கிறதை அவர் நமக்குத் தந்தருளின ஆவியினாலே அறிந்திருக்கிற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தம்முடைய ஜீவனை நமக்காகக் கொடுத்ததினாலே அன்பு இன்னதென்று அறிந்திருக்கிறோம்; நாமும் சகோதரருக்காக ஜீவனைக்கொடுக்கக் கடனாளிகளாயிருக்கி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ம் தேவனுடைய பிள்ளைகளென்று அழைக்கப்படுவதினாலே பிதாவானவர் நமக்குப் பாராட்டின அன்பு எவ்வளவு பெரிதென்று பாருங்கள்; உலகம் அவரை அறியாதபடியினாலே நம்மையும் அறிய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ம் தேவனுடைய பிள்ளைகளென்று அழைக்கப்படுவதினாலே பிதாவானவர் நமக்குப் பாராட்டின அன்பு எவ்வளவு பெரிதென்று பாருங்கள்; உலகம் அவரை அறியாதபடியினாலே நம்மையும் அறியவ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ரியமானவர்களே, இப்பொழுது தேவனுடைய பிள்ளைகளாயிருக்கிறோம், இனி எவ்விதமாயிருப்போமென்று இன்னும் வெளிப்படவில்லை; ஆகிலும் அவர் வெளிப்படும்போது அவர் இருக்கிறவண்ணமாகவே நாம் அவரைத் தரிசிப்பதினால், அவருக்கு ஒப்பாயிருப்போமென்று அறிந்திருக்கிற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ரியமானவர்களே, இப்பொழுது தேவனுடைய பிள்ளைகளாயிருக்கிறோம், இனி எவ்விதமாயிருப்போமென்று இன்னும் வெளிப்படவில்லை; ஆகிலும் அவர் வெளிப்படும்போது அவர் இருக்கிறவண்ணமாகவே நாம் அவரைத் தரிசிப்பதினால், அவருக்கு ஒப்பாயிருப்போமென்று அறிந்திருக்கிற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जो कोई उस पर यह आशा रखता है, वह अपने आप को वैसा ही पवित्र करता है, जैसा वह पवित्र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जो कोई पाप करता है, वह व्यवस्था का विरोध करता है; ओर पाप तो व्यवस्था का विरोध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और तुम जानते हो, कि वह इसलिये प्रगट हुआ, कि पापों को हर ले जाए; और उसके स्वभाव में पाप नह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जो कोई उस में बना रहता है, वह पाप नहीं करता: जो कोई पाप करता है, उस ने न तो उसे देखा है, और न उ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 जान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हे बालकों, किसी के भरमाने में न आना; जो धर्म के काम करता है, वही उस की नाईं धर्म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जो कोई पाप करता है, वह शैतान की ओर से है, क्योंकि शैतान आरम्भ ही से पाप करता आया है: परमेश्वर 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ुत्र इसलिये प्रगट हुआ, कि शैतान के कामों को नाश कर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जो कोई परमेश्वर से जन्मा है वह पाप नहीं करता; क्योंकि उसका बीज उस में बना रहता है: और वह पाप 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ी नहीं सकता, क्योंकि परमेश्वर से जन्म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जो कोई अपने भाई से बैर रखता है, वह हत्यारा है; और तुम जानते हो, कि किसी हत्यारे में अनन्त जीव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इसी से परमेश्वर की सन्तान, और शैतान की सन्तान जाने जाते हैं; जो कोई धर्म के काम नहीं करता, व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मेश्वर से नहीं, और न वह, जो अपने भाई से प्रेम नहीं रख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क्योंकि जो समाचार तुम ने आरम्भ से सुना, वह यह है, कि हम एक दूसरे से प्रेम रख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और कैन के समान न बनें, जो उस दुष्ट से था, और जिस ने अपने भाई को घात किया: और उसे किस कारण घा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िया? इस कारण कि उसके काम बुरे थे, और उसके भाई के काम धर्म के थ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हे भाइयों, यदि संसार तुम से बैर करता है तो अचम्भा न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हम जानते हैं, कि हम मृत्यु से पार होकर जीवन में पहुंचे हैं; क्योंकि हम भाइयों से प्रेम रखते हैं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ो प्रेम नहीं रखता, वह मृत्यु की दशा में रह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पर जिस किसी के पास संसार की संपत्ति हो और वह अपने भाई को कंगाल देख कर उस पर तरस न खाना चाहे, त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 में परमेश्वर का प्रेम क्योंकर बना रह सकता है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हीं रह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हे बालकों, हम वचन और जीभ ही से नहीं, पर काम और सत्य के द्वारा भी प्रेम कर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इसी से हम जानेंगे, कि हम सत्य के हैं; और जिस बात में हमारा मन हमें दोष देगा, उसके विषय में ह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े साम्हने अपने अपने मन को ढाढ़स दे सक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क्योंकि परमेश्वर हमारे मन से बड़ा है; और सब कुछ जान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हे प्रियो, यदि हमारा मन हमें दोष न दे, तो हमें परमेश्वर के साम्हने हियाव हो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और जो कुछ हम मांगते हैं, वह हमें उस से मिलता है; क्योंकि हम उस की आज्ञाओं को मानते हैं; और ज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े भाता है वही कर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और उस की आज्ञा यह है कि हम उसके पुत्र यीशु मसीह के नाम पर विश्वास करें और जैसा उस ने हमें आज्ञ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ी है उसी के अनुसार आपस में प्रेम रख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और जो उस की आज्ञाओं को मानता है, वह उस में, और वह उन में बना रहता है: और इसी से, अर्थात उस आत्म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हम ने प्रेम इसी से जाना, कि उस ने हमारे लिये अपने प्राण दे दिए; और हमें भी भाइयों के लिये प्रा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े जो उस ने हमें दिया है, हम जानते हैं, कि वह हम में बना रहत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ना चाहि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देखो पिता ने हम से कैसा प्रेम किया है, कि हम परमेश्वर की सन्तान कहलाएं, और हम हैं भी: इस कार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ंसार हमें नहीं जानता, क्योंकि उस ने उसे भी नहीं ज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हे प्रियों, अभी हम परमेश्वर की सन्तान हैं, और अब तक यह प्रगट नहीं हुआ, कि हम क्या कुछ होंगे! इतन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नते हैं, कि जब वह प्रगट होगा तो हम भी उसके समान होंगे, क्योंकि उस को वैसा ही देखेंगे जैसा वह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2026-06-03T12:35:03Z</dcterms:created>
  <dcterms:modified xsi:type="dcterms:W3CDTF">2026-06-03T12:35:03Z</dcterms:modified>
  <dc:title>1 யோவான்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