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ில் நிலைத்திருக்கிற எவனும் பாவஞ்செய்கிறதில்லை; பாவஞ்செய்கிற எவனும் அவரைக் காணவுமில்லை, அவரை அறியவுமில்லை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ில் நிலைத்திருக்கிற எவனும் பாவஞ்செய்கிறதில்லை; பாவஞ்செய்கிற எவனும் அவரைக் காணவுமில்லை, அவரை அறியவுமில்லை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ள்ளைகளே நீங்கள் ஒருவராலும் வஞ்சிக்கப்படாதிருங்கள்; நீதியைச் செய்கிறவன் அவர் நீதியுள்ளவராயிருக்கிறதுபோலத் தானும் நீதியுள்ளவனாயிருக்கி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ள்ளைகளே நீங்கள் ஒருவராலும் வஞ்சிக்கப்படாதிருங்கள்; நீதியைச் செய்கிறவன் அவர் நீதியுள்ளவராயிருக்கிறதுபோலத் தானும் நீதியுள்ளவனாயிருக்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வஞ்செய்கிறவன் பிசாசினாலுண்டாயிருக்கிறான்; ஏனெனில் பிசாசானவன் ஆதிமுதல் பாவஞ்செய்கிறான், பிசாசினுடைய கிரியைகளை அழிக்கும்படிக்கே தேவனுடைய குமாரன் வெளிப்பட்ட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வஞ்செய்கிறவன் பிசாசினாலுண்டாயிருக்கிறான்; ஏனெனில் பிசாசானவன் ஆதிமுதல் பாவஞ்செய்கிறான், பிசாசினுடைய கிரியைகளை அழிக்கும்படிக்கே தேவனுடைய குமாரன் வெளிப்பட்ட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ால் பிறந்த எவனும் பாவஞ்செய்யான், ஏனெனில் அவருடைய வித்து அவனுக்குள் தரித்திருக்கிறது; அவன் தேவனால் பிறந்தபடியினால் பாவஞ்செய்யமாட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ால் பிறந்த எவனும் பாவஞ்செய்யான், ஏனெனில் அவருடைய வித்து அவனுக்குள் தரித்திருக்கிறது; அவன் தேவனால் பிறந்தபடியினால் பாவஞ்செய்யமாட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ினாலே தேவனுடைய பிள்ளைகள் இன்னாரென்றும், பிசாசின் பிள்ளைகள் இன்னாரென்றும் வெளிப்படும்; நீதியைச்செய்யாமலும் தன் சகோதரனில் அன்புகூராமலும் இருக்கிற எவனும் தேவனாலுண்டானவனல்ல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ினாலே தேவனுடைய பிள்ளைகள் இன்னாரென்றும், பிசாசின் பிள்ளைகள் இன்னாரென்றும் வெளிப்படும்; நீதியைச்செய்யாமலும் தன் சகோதரனில் அன்புகூராமலும் இருக்கிற எவனும் தேவனாலுண்டானவனல்ல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ம் தேவனுடைய பிள்ளைகளென்று அழைக்கப்படுவதினாலே பிதாவானவர் நமக்குப் பாராட்டின அன்பு எவ்வளவு பெரிதென்று பாருங்கள்; உலகம் அவரை அறியாதபடியினாலே நம்மையும் அறியவ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ம் ஒருவரிலொருவர் அன்புகூரவேண்டுமென்பதே நீங்கள் ஆதிமுதல் கேள்விப்பட்ட விசேஷமாயிரு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ொல்லாங்கனால் உண்டாயிருந்து தன் சகோதரனைக் கொலைசெய்த காயீனைப்போலிருக்கவேண்டாம்; அவன் எதினிமித்தம் அவனைக் கொலைசெய்தான்? தன் கிரியைகள் பொல்லாதவைகளும், தன் சகோதரனுடைய கிரியைகள் நீதியுள்ளவைகளுமாயிருந்ததினிமித்தந்தான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ொல்லாங்கனால் உண்டாயிருந்து தன் சகோதரனைக் கொலைசெய்த காயீனைப்போலிருக்கவேண்டாம்; அவன் எதினிமித்தம் அவனைக் கொலைசெய்தான்? தன் கிரியைகள் பொல்லாதவைகளும், தன் சகோதரனுடைய கிரியைகள் நீதியுள்ளவைகளுமாயிருந்ததினிமித்தந்தான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சகோதரரே, உலகம் உங்களைப் பகைத்தால் ஆச்சரியப்படாதிர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சகோதரரிடத்தில் அன்புகூருகிறபடியால், மரணத்தைவிட்டு நீங்கி ஜீவனுக்குட்பட்டிருக்கிறோமென்று அறிந்திருக்கிறோம். சகோதரனிடத்தில் அன்புகூராதவன் மரணத்தில் நிலைகொண்டிருக்கி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சகோதரரிடத்தில் அன்புகூருகிறபடியால், மரணத்தைவிட்டு நீங்கி ஜீவனுக்குட்பட்டிருக்கிறோமென்று அறிந்திருக்கிறோம். சகோதரனிடத்தில் அன்புகூராதவன் மரணத்தில் நிலைகொண்டிருக்கி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 சகோதரனைப் பகைக்கிற எவனும் மனுஷகொலைபாதகனாயிருக்கிறான்; மனுஷ கொலைபாதகனெவனோ அவனுக்குள் நித்தியஜீவன் நிலைத்திராது என்று அறிவீ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தம்முடைய ஜீவனை நமக்காகக் கொடுத்ததினாலே அன்பு இன்னதென்று அறிந்திருக்கிறோம்; நாமும் சகோதரருக்காக ஜீவனைக்கொடுக்கக் கடனாளிகளாயிருக்கிற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தம்முடைய ஜீவனை நமக்காகக் கொடுத்ததினாலே அன்பு இன்னதென்று அறிந்திருக்கிறோம்; நாமும் சகோதரருக்காக ஜீவனைக்கொடுக்கக் கடனாளிகளாயிருக்கிற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் இவ்வுலக ஆஸ்தி உடையவனாயிருந்து, தன் சகோதரனுக்குக் குறைச்சலுண்டென்று கண்டு, தன் இருதயத்தை அவனுக்கு அடைத்துக்கொண்டால், அவனுக்குள் தேவ அன்பு நிலைகொள்ளுகிறதெப்படி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ம் தேவனுடைய பிள்ளைகளென்று அழைக்கப்படுவதினாலே பிதாவானவர் நமக்குப் பாராட்டின அன்பு எவ்வளவு பெரிதென்று பாருங்கள்; உலகம் அவரை அறியாதபடியினாலே நம்மையும் அறியவ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் இவ்வுலக ஆஸ்தி உடையவனாயிருந்து, தன் சகோதரனுக்குக் குறைச்சலுண்டென்று கண்டு, தன் இருதயத்தை அவனுக்கு அடைத்துக்கொண்டால், அவனுக்குள் தேவ அன்பு நிலைகொள்ளுகிறதெப்படி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பிள்ளைகளே, வசனத்தினாலும், நாவினாலுமல்ல, கிரியையினாலும் உண்மையினாலும் அன்புகூரக்கடவ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பிள்ளைகளே, வசனத்தினாலும், நாவினாலுமல்ல, கிரியையினாலும் உண்மையினாலும் அன்புகூரக்கடவ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ினாலே நாம் நம்மைச் சத்தியத்திற்குரியவர்களென்று அறிந்து, நம்முடைய இருதயத்தை அவருக்கு முன்பாக நிச்சயப்படுத்திக்கொள்ளலா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இருதயமே நம்மைக் குற்றவாளிகளாகத் தீர்க்குமானால், தேவன் நம்முடைய இருதயத்திலும் பெரியவராயிருந்து சகலத்தையும் அறிந்திருக்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இருதயமே நம்மைக் குற்றவாளிகளாகத் தீர்க்குமானால், தேவன் நம்முடைய இருதயத்திலும் பெரியவராயிருந்து சகலத்தையும் அறிந்திருக்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ரியமானவர்களே, நம்முடைய இருதயம் நம்மைக் குற்றவாளிகளென்று தீர்க்காதிருந்தால், நாம் தேவனிடத்தில் தைரியங்கொண்டிருந்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ரியமானவர்களே, நம்முடைய இருதயம் நம்மைக் குற்றவாளிகளென்று தீர்க்காதிருந்தால், நாம் தேவனிடத்தில் தைரியங்கொண்டிருந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ுடைய கற்பனைகளை நாம் கைக்கொண்டு அவருக்கு முன்பாகப் பிரியமானவைகளைச் செய்கிறபடியினால் நாம் வேண்டிக்கொள்ளுகிறதெதுவோ அதை அவராலே பெற்றுக்கொள்ளுகிறோ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ம் அவருடைய குமாரனாகிய இயேசுகிறிஸ்துவின் நாமத்தின்மேல் விசுவாசமாயிருந்து, அவர் நமக்குக் கட்டளையிட்டபடி ஒருவரிலொருவர் அன்பாயிருக்கவேண்டுமென்பதே அவருடைய கற்பனையாயிருக்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ரியமானவர்களே, இப்பொழுது தேவனுடைய பிள்ளைகளாயிருக்கிறோம், இனி எவ்விதமாயிருப்போமென்று இன்னும் வெளிப்படவில்லை; ஆகிலும் அவர் வெளிப்படும்போது அவர் இருக்கிறவண்ணமாகவே நாம் அவரைத் தரிசிப்பதினால், அவருக்கு ஒப்பாயிருப்போமென்று அறிந்திருக்கிறோ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ுடைய கட்டளைகளைக் கைக்கொள்ளுகிறவன் அவரில் நிலைத்திருக்கிறான். அவரும் அவனில் நிலைத்திருக்கிறார்; அவர் நம்மில் நிலைத்திருக்கிறதை அவர் நமக்குத் தந்தருளின ஆவியினாலே அறிந்திருக்கிறோ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ுடைய கட்டளைகளைக் கைக்கொள்ளுகிறவன் அவரில் நிலைத்திருக்கிறான். அவரும் அவனில் நிலைத்திருக்கிறார்; அவர் நம்மில் நிலைத்திருக்கிறதை அவர் நமக்குத் தந்தருளின ஆவியினாலே அறிந்திருக்கிறோ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ுடைய கட்டளைகளைக் கைக்கொள்ளுகிறவன் அவரில் நிலைத்திருக்கிறான். அவரும் அவனில் நிலைத்திருக்கிறார்; அவர் நம்மில் நிலைத்திருக்கிறதை அவர் நமக்குத் தந்தருளின ஆவியினாலே அறிந்திருக்கிற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ரியமானவர்களே, இப்பொழுது தேவனுடைய பிள்ளைகளாயிருக்கிறோம், இனி எவ்விதமாயிருப்போமென்று இன்னும் வெளிப்படவில்லை; ஆகிலும் அவர் வெளிப்படும்போது அவர் இருக்கிறவண்ணமாகவே நாம் அவரைத் தரிசிப்பதினால், அவருக்கு ஒப்பாயிருப்போமென்று அறிந்திருக்கிற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ரியமானவர்களே, இப்பொழுது தேவனுடைய பிள்ளைகளாயிருக்கிறோம், இனி எவ்விதமாயிருப்போமென்று இன்னும் வெளிப்படவில்லை; ஆகிலும் அவர் வெளிப்படும்போது அவர் இருக்கிறவண்ணமாகவே நாம் அவரைத் தரிசிப்பதினால், அவருக்கு ஒப்பாயிருப்போமென்று அறிந்திருக்கிற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மேல் இப்படிப்பட்ட நம்பிக்கை வைத்திருக்கிறவனெவனும், அவர் சுத்தமுள்ளவராயிருக்கிறதுபோல, தன்னையும் சுத்திகரித்துக்கொள்ளுகி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ாவஞ்செய்கிற எவனும் நியாயப்பிரமாணத்தை மீறுகிறான்; நியாயப்பிரமாணத்தை மீறுகிறதே பாவ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 நம்முடைய பாவங்களைச் சுமந்து தீர்க்க வெளிப்பட்டாரென்று அறிவீர்கள்; அவரிடத்தில் பாவம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়ে কেউ খ্রীষ্টে থাকে, সে পাপের জীবন-যাপন করে না৷ কেউ যদি পাপে জীবন-যাপন করে তবে সে খ্রীষ্ট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খনও প্রকৃতভাবে উপলদ্ধি করে নি, এমন কি তাঁকে জানেও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িয় সন্তানরা, সতর্ক থেকো৷ কেউ য়েন তোমাদের বিপথে না নিয়ে যায়৷ য়ে কেউ যথার্থ কাজ করে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ীতিপরায়ণ, ঠিক য়েমন খ্রীষ্ট নীতিপরায়ণ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দিয়াবল সেই শুরু থেকেই পাপ করে চলেছে৷ য়ে ব্যক্তি পাপ করেই চলে সে দিয়াবলের৷ দিয়াবলের কাজ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্বংস করার জন্যই ঈশ্বরের পুত্র প্রকাশিত হ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়ে কেউ ঈশ্বরের সন্তান হয়, সে ক্রমাগত পাপ করতে পারে না, কারণ নরজীবনদাযী ঈশ্বরের শক্তি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ক্তির মধ্যে থাকে৷ সে ঈশ্বরের সন্তানে পরিণত হয়েছে; তাই সে পাপে জীবন কাটাতে পার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এভাবেই আমরা দেখতে পারি কারা ঈশ্বরের সন্তান আর কারাই বা দিয়াবলের সন্তান৷ যাঁরা সত্‌কর্ম করে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ঈশ্বরের সন্তান নয়, আর য়ে তার ভাইকে ভালবাসে নাসে ঈশ্বরের সন্তান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ভেবে দেখ, পিতা ঈশ্বর আমাদের কত ভালোই না বেসেছেন৷ যাতে আমরা ঈশ্বরের সন্তান বলে অভিহিত হই; বাস্তবি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োমরা শুরু থেকে এই বার্তা শুনে আসছ, য়ে আমাদের পরস্পরকে ভালবাসা উচি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োমরা কয়িনেরমতো হযো না৷ কযিন দিয়াবলের ছিল এবং তার ভাই হেবলকে হত্যা করেছিল৷ কিসের জন্য স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ইকে হত্যা করেছিল? কারণ কযিনের কাজগুলি ছিল মন্দ; কিন্তু তার ভাইয়ের কাজ ছিল ভা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ভাইরা, এই জগত যদি তোমাদের ঘৃণা করে তবে তাতে আশ্চর্য হয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রা জানি য়ে আমরা মৃত্যু থেকে জীবনে উত্তীর্ণ হয়ে গেছি৷ আমরা এটা জানি কারণ আমরা আমাদের ভাইদের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োনদের ভালবাসি৷ য়ে কেউ ভালবাসে না সে মৃত্যুর মধ্যেই থাক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়ে কেউ তার ভাইকে ঘৃণা করে সে তো একজন খুনী; আর তোমরা জান কোন খুনী অনন্ত জীবনের অধিকারী হয়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িনি আমাদের জন্য নিজের প্রাণ দিলেন, এর থেকেই আমরা জানতে পারি প্রকৃত ভালবাসা কি৷ সেইজন্য আমাদের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ভাই বোনদের জন্য প্রাণ দেওয়া উচি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ার পার্থিব সম্পদ রয়েছে, সে যদি তার কোন ভাইকে অভাবে পড়তে দেখে তাকে সাহায্য না করে, তবে কি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রা তাই৷ জগতের লোক আমাদের চেনে না য়ে আমরা ঈশ্বরের সন্তান, কারণ তারা ঈশ্বরকে জান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া য়েতে পারে য়ে তার মধ্যে ঐশ্বরিক ভালবাসা আছ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স্নেহের সন্তানরা, কেবল মুখে ভালবাসা না দেখিয়ে, এসো, আমরা কাজের মধ্য দিয়ে তাদের সত্যিকা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বাস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এর দ্বারা আমরা জানব য়ে আমরা সত্যের৷ আমাদের অন্তর যদি আমাদের দোষী কর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বুও ঈশ্বরের সামনে আমাদের বিবেক আশ্বস্ত থাকবে৷ কারণ আমাদের বিবেকের থেকে ঈশ্বর মহান, ঈশ্বর তো সব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্রিয় বন্ধুরা, যদি আমাদের বিবেকগুলি আমাদের দোষের অনুভূতি না দেয় তবে ঈশ্বরের সামনে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র্ভয়ে দাঁড়াতে পার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আর ঈশ্বরের কাছ থেকে যা কিছু চাই না কেন তা আমরা পাব, কারণ আমরা যা তাঁর সন্তোষজনক তাই কর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াঁর আদেশ হল আমরা য়েন তাঁর পুত্র যীশু খ্রীষ্টের নামে বিশ্বাস করি ও পরস্পরকে ভালবাস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িয় বন্ধুরা, এখন তো আমরা ঈশ্বরের সন্তান, আর ভবিষ্যতে আমরা আরো কি হব তা এখনও আমাদের কাছে প্রকা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়ে ঈশ্বরের আদেশগুলি মান্য করে সে ঈশ্বরে থাকে; আর ঈশ্বর তার অন্তরে থাকেন৷ ঈশ্বর য়ে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তরে আছেন তা আমরা কি করে জানব? য়ে আত্মাকে ঈশ্বর দিয়েছেন, সেই আত্মাই আমাদের বলছে য়ে ঈশ্বর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ে আ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 হয় নি৷ কিন্তু আমরা জানি য়ে যখন খ্রীষ্ট পুনরায় আসবেন তখন আমরা তাঁর সমরূপ হব, কারণ তিনি য়েম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ছেন, তাঁকে তেমনি দেখতে পা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খ্রীষ্ট শুদ্ধ আর তাঁর ওপরে য়ে সমস্ত লোক এই আশা রাখে, তারা খ্রীষ্টের মত নিজেদের শুদ্ধ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়ে কেউ পাপ করে, সে বিধি-ব্যবস্থা লঙঘন করে, আর ব্যবস্থা লঙঘন করাই পাপ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োমরা জান, মানুষের পাপ তুলে নেবার জন্যই খ্রীষ্ট প্রকাশিত হলেন; আর খ্রীষ্টের নিজের কোন পাপ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2026-07-31T15:48:23Z</dcterms:created>
  <dcterms:modified xsi:type="dcterms:W3CDTF">2026-07-31T15:48:23Z</dcterms:modified>
  <dc:title>1 யோவான்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