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6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ன்ன சின்ன ஜீவ வண்டி
தேவன் அமைத்த ஜீவ வண்டி
சுக்கு ..... சுக்கு ஜீவ வண்டி
தேவன் அமத்த ஜீவ வண்டி      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ச்சரியமான ஜீவ வண்டி
அற்புதமான ஜீவ வண்டி (2) --- சின்ன
2. போகும் தூரம் வெகுதூரம்
போகும் வண்டி இதுவேதான் (2) --- சின்ன
3. ஸ்டேஷன் மாஸ்டர் இயேசுதான்
தங்க டிக்கட் கொடுப்பாராம் (2) --- சின்ன
4. போகும் திக்கு இரண்டேதான்
மோட்சம் நரகம் என்பதுதான் (2) --- சின்ன
5. நீயும் இயேசுவை ஏற்றுக்கொண்டால்
மோட்சம் கொண்டு சேர்ப்பாரே (2) --- சின்ன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2026-07-30T21:53:37Z</dcterms:created>
  <dcterms:modified xsi:type="dcterms:W3CDTF">2026-07-30T21:53:37Z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