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flictions, though they seem severe, 
In mercy oft are sent ; 
They stopped the prodigal's career, 
And caused him to repen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'll not pine here for bread, 
I'll not pine here for bread, he cries ; 
Nor starve in foreign lands : 
My father's house has large supplies, 
And bounteous are his hands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What have I gained by sin, he said, 
But hunger, shame, and fear ? 
My father's house abounds in bread, 
While I am starving here ! 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 I'll go and tell him all I've done, 
Fall down before his face ; 
Unworthy to be called his son, 
I'll seek a servant's plac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is father saw him coming back ; 
He saw, he ran, he smiled, 
And threw his arms around the neck 
Of his rebellious child !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 O father, I have sinned-----forgive !  
“Enough !  the father said : 
Rejoice, my house ; my son's alive, 
For whom I mourned as dead !  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'Tis thus the Lord His love reveals, 
To call poor sinners home ; 
More than a father's love He feels, 
And welcomes all that com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2026-06-10T09:09:41Z</dcterms:created>
  <dcterms:modified xsi:type="dcterms:W3CDTF">2026-06-10T09:09:41Z</dcterms:modified>
  <dc:title>Hymn : 463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