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presProps" Target="presProps.xml"/>
  <Relationship Id="rId49" Type="http://schemas.openxmlformats.org/officeDocument/2006/relationships/viewProps" Target="viewProps.xml"/>
  <Relationship Id="rId5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மிருகங்களில் விரிகுளம்புள்ளதாயிருந்து, குளம்புகள் இரண்டாகப் பிரிந்திருக்கிறதும், அசைபோடுகிறதுமான சகல மிருகங்களையும் நீங்கள் புசிக்கலாம்;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சைபோடுகிறவைகளிலும், விரிகுளம்புள்ளவைகளிலும், நீங்கள் புசிக்கத்தகாதவைகள் எவையென்றால்: ஒட்டகமும், முசலும், குழிமுசலுமே; அவைகள் அசைபோட்டும் அவைகளுக்கு விரிகுளம்பில்லை; அவைகள் உங்களுக்கு அசுத்தமாயிருப்பதாக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சைபோடுகிறவைகளிலும், விரிகுளம்புள்ளவைகளிலும், நீங்கள் புசிக்கத்தகாதவைகள் எவையென்றால்: ஒட்டகமும், முசலும், குழிமுசலுமே; அவைகள் அசைபோட்டும் அவைகளுக்கு விரிகுளம்பில்லை; அவைகள் உங்களுக்கு அசுத்தமாயிருப்பதாக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ன்றியும் புசிக்கத்தகாது; அது விரிகுளம்புள்ளதாயிருந்தும், அசைபோடாதிருக்கும்; அது உங்களுக்கு அசுத்தமாயிருப்பதாக; இவைகளின் மாம்சத்தைப் புசியாமலும் இவைகளின் உடலைத் தொடாமலும் இருப்பீர்களாக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ன்றியும் புசிக்கத்தகாது; அது விரிகுளம்புள்ளதாயிருந்தும், அசைபோடாதிருக்கும்; அது உங்களுக்கு அசுத்தமாயிருப்பதாக; இவைகளின் மாம்சத்தைப் புசியாமலும் இவைகளின் உடலைத் தொடாமலும் இருப்பீர்களாக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ஜலத்திலிருக்கிற எல்லாவற்றிலும் சிறகும் செதிளும் உள்ளவைகளையெல்லாம் நீங்கள் புசிக்கலா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சிறகும் செதிளும் இல்லாத யாதொன்றையும் புசிக்கலாகாது; அது உங்களுக்கு அசுத்தமாயிருப்பதாக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சுத்தமான சகல பட்சிகளையும் நீங்கள் புசிக்கலா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ீங்கள் புசிக்கத்தகாதவைகள் எவையென்றால்: கழுகும், கருடனும், கடலுராஞ்சியும்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ைரியும், வல்லூறும், சகலவித பருந்தும்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ீங்கள் உங்கள் தேவனாகிய கர்த்தரின் பிள்ளைகள்; செத்தவனுக்காகக் கீறிக் கொள்ளாமலும், உங்கள் கண்களுக்கு இடையிலே சவரம்பண்ணாமலும் இருப்பீர்களாக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சகலவித காகங்களும்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தீக்குருவியும், கூகையும், செம்புகமும், சகலவிதமான டேகையும்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ந்தையும், கோட்டானும், நாரையும்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கூழக்கடாவும், குருகும், நீர்க்காகமும்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ொக்கும், சகலவித ராஜாளியும், புழுக்கொத்தியும், வெளவாலுமே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றக்கிறவைகளில் ஊர்வன யாவும் உங்களுக்கு அசுத்தாமாயிருப்பதாக; அவைகள் புசிக்கத்தகாதவை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சுத்தமான பறவைகள் யாவையும் நீங்கள் புசிக்கலாம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தானாய் இறந்துபோனதொன்றையும் புசிக்கவேண்டாம்; உங்கள் வாசல்களில் இருக்கிற பரதேசிக்கு அதைப் புசிக்கக் கொடுக்கலாம்; அல்லது அந்நியனுக்கு அதை விற்றுப்போடலாம்; நீங்கள் உங்கள் தேவனாகிய கர்த்தருக்குப் பரிசுத்த ஜனங்கள். வெள்ளாட்டுக்குட்டியை அதின் தாயின் பாலிலே சமைக்கவேண்டாம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தானாய் இறந்துபோனதொன்றையும் புசிக்கவேண்டாம்; உங்கள் வாசல்களில் இருக்கிற பரதேசிக்கு அதைப் புசிக்கக் கொடுக்கலாம்; அல்லது அந்நியனுக்கு அதை விற்றுப்போடலாம்; நீங்கள் உங்கள் தேவனாகிய கர்த்தருக்குப் பரிசுத்த ஜனங்கள். வெள்ளாட்டுக்குட்டியை அதின் தாயின் பாலிலே சமைக்கவேண்டா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தானாய் இறந்துபோனதொன்றையும் புசிக்கவேண்டாம்; உங்கள் வாசல்களில் இருக்கிற பரதேசிக்கு அதைப் புசிக்கக் கொடுக்கலாம்; அல்லது அந்நியனுக்கு அதை விற்றுப்போடலாம்; நீங்கள் உங்கள் தேவனாகிய கர்த்தருக்குப் பரிசுத்த ஜனங்கள். வெள்ளாட்டுக்குட்டியை அதின் தாயின் பாலிலே சமைக்கவேண்டா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ீங்கள் உங்கள் தேவனாகிய கர்த்தரின் பிள்ளைகள்; செத்தவனுக்காகக் கீறிக் கொள்ளாமலும், உங்கள் கண்களுக்கு இடையிலே சவரம்பண்ணாமலும் இருப்பீர்களாக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நீ உன் தேவனாகிய கர்த்தருக்கு எப்பொழுதும் பயந்திருக்கப் பழகும்படிக்கு, வருஷந்தோறும் நீ விதைக்கிற விதைப்பினாலே வயலில் விளையும் எல்லாப் பலனிலும் தசமபாகத்தைப் பிரித்து,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உன் தேவனாகிய கர்த்தர் தமது நாமம் விளங்கும்படி தெரிந்துகொள்ளும் ஸ்தானத்திலே, உன் தானியத்திலும் உன் திராட்சரசத்திலும் உன் எண்ணெயிலும் தசமபாகத்தையும் உன் ஆடுமாடுகளின் தலையீற்றுகளையும் அவருடைய சந்நிதியில் புசிப்பாயாக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உன் தேவனாகிய கர்த்தர் தமது நாமம் விளங்கும்படி தெரிந்துகொள்ளும் ஸ்தானத்திலே, உன் தானியத்திலும் உன் திராட்சரசத்திலும் உன் எண்ணெயிலும் தசமபாகத்தையும் உன் ஆடுமாடுகளின் தலையீற்றுகளையும் அவருடைய சந்நிதியில் புசிப்பாயாக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உன் தேவனாகிய கர்த்தர் தமது நாமம் விளங்கும்படி தெரிந்துகொள்ளும் ஸ்தானத்திலே, உன் தானியத்திலும் உன் திராட்சரசத்திலும் உன் எண்ணெயிலும் தசமபாகத்தையும் உன் ஆடுமாடுகளின் தலையீற்றுகளையும் அவருடைய சந்நிதியில் புசிப்பாயாக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உன் தேவனாகிய கர்த்தர் உன்னை ஆசீர்வதிக்கும் காலத்தில், உன் தேவனாகிய கர்த்தர் தமது நாமம் விளங்கும்படி தெரிந்துகொண்ட ஸ்தானம் உனக்கு வெகு தூரமாயிருக்கிறதினால், வழிப்பிரயாணத்தின் வெகு தொலையினிமித்தம், நீ அதைக் கொண்டுபோகக் கூடாதிருக்குமானால்,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உன் தேவனாகிய கர்த்தர் உன்னை ஆசீர்வதிக்கும் காலத்தில், உன் தேவனாகிய கர்த்தர் தமது நாமம் விளங்கும்படி தெரிந்துகொண்ட ஸ்தானம் உனக்கு வெகு தூரமாயிருக்கிறதினால், வழிப்பிரயாணத்தின் வெகு தொலையினிமித்தம், நீ அதைக் கொண்டுபோகக் கூடாதிருக்குமானால்,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தைப் பணமாக்கி, பணமுடிப்பை உன் கையிலே பிடித்துக்கொண்டு, உன் தேவனாகிய கர்த்தர் தெரிந்துகொண்ட ஸ்தலத்திற்குப் போய்,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தைப் பணமாக்கி, பணமுடிப்பை உன் கையிலே பிடித்துக்கொண்டு, உன் தேவனாகிய கர்த்தர் தெரிந்துகொண்ட ஸ்தலத்திற்குப் போய்,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ங்கே உன் இஷ்டப்படி ஆடுமாடு, திராட்சரசம், மதுபானம் முதலான சகலத்தையும் பணம்கொடுத்து வாங்கி, உன் தேவனாகிய கர்த்தருடைய சந்நிதியில், நீயும் உன் குடும்பத்தாரும் உன் வாசல்களில் இருக்கிற லேவியனும் புசித்துச் சந்தோஷப்படுவீர்களாக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ங்கே உன் இஷ்டப்படி ஆடுமாடு, திராட்சரசம், மதுபானம் முதலான சகலத்தையும் பணம்கொடுத்து வாங்கி, உன் தேவனாகிய கர்த்தருடைய சந்நிதியில், நீயும் உன் குடும்பத்தாரும் உன் வாசல்களில் இருக்கிற லேவியனும் புசித்துச் சந்தோஷப்படுவீர்களாக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ங்கள் உங்கள் தேவனாகிய கர்த்தருக்குப் பரிசுத்தமான ஜனங்கள்; பூமியின்மீதெங்குமுள்ள எல்லா ஜனங்களிலும் உங்களையே கர்த்தர் தமக்குச் சொந்த ஜனங்களாயிருக்கத் தெரிந்துகொண்டா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லேவியனுக்கு உன்னோடே பங்கும் சுதந்தரமும் இல்லாதபடியால் அவனைக் கைவிடாயாக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மூன்றாம் வருஷத்தின் முடிவிலே அவ்வருஷத்தில் உனக்கு வந்த பலன் எல்லாவற்றிலும் தசமபாகத்தைப் பிரித்து, உன் வாசல்களில் வைக்கக்கடவாய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மூன்றாம் வருஷத்தின் முடிவிலே அவ்வருஷத்தில் உனக்கு வந்த பலன் எல்லாவற்றிலும் தசமபாகத்தைப் பிரித்து, உன் வாசல்களில் வைக்கக்கடவாய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லேவியனுக்கு உன்னோடே பங்கும் சுதந்தரமும் இல்லாதபடியினால், அவனும், உன் வாசல்களில் இருக்கிற பரதேசியும், திக்கற்றவனும். விதவையும் வந்து புசித்துத் திர்ப்தியடைவார்களாக; அப்பொழுது உன் கை செய்யும் வேலையிலெல்லாம் உன் தேவனாகிய கர்த்தர் உன்னை ஆசீர்வதிப்பா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லேவியனுக்கு உன்னோடே பங்கும் சுதந்தரமும் இல்லாதபடியினால், அவனும், உன் வாசல்களில் இருக்கிற பரதேசியும், திக்கற்றவனும். விதவையும் வந்து புசித்துத் திர்ப்தியடைவார்களாக; அப்பொழுது உன் கை செய்யும் வேலையிலெல்லாம் உன் தேவனாகிய கர்த்தர் உன்னை ஆசீர்வதிப்பா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லேவியனுக்கு உன்னோடே பங்கும் சுதந்தரமும் இல்லாதபடியினால், அவனும், உன் வாசல்களில் இருக்கிற பரதேசியும், திக்கற்றவனும். விதவையும் வந்து புசித்துத் திர்ப்தியடைவார்களாக; அப்பொழுது உன் கை செய்யும் வேலையிலெல்லாம் உன் தேவனாகிய கர்த்தர் உன்னை ஆசீர்வதிப்ப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ங்கள் உங்கள் தேவனாகிய கர்த்தருக்குப் பரிசுத்தமான ஜனங்கள்; பூமியின்மீதெங்குமுள்ள எல்லா ஜனங்களிலும் உங்களையே கர்த்தர் தமக்குச் சொந்த ஜனங்களாயிருக்கத் தெரிந்துகொண்ட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ருவருப்பானதொன்றையும் புசிக்கவேண்டா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ீங்கள் புசிக்கத்தகும் மிருகங்களாவன: மாடும், செம்மறியாடும், வெள்ளாடும்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ானும், வெளிமானும், கலைமானும், வரையாடும், புள்ளிமானும், சருகுமானும், புல்வாயுமே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மிருகங்களில் விரிகுளம்புள்ளதாயிருந்து, குளம்புகள் இரண்டாகப் பிரிந்திருக்கிறதும், அசைபோடுகிறதுமான சகல மிருகங்களையும் நீங்கள் புசிக்கலாம்;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731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ങ്ങൾക്കു തിന്നാ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എന്നാൽ അയവിറക്കുന്നവയിലും കുളമ്പു പിളർന്നവയിലും തിന്നരുതാത്തവ ഏവയെന്നാൽ: ഒട്ടകം, മുയൽ, കുഴി മുയൽ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 അയവിറക്കുന്നു എങ്കിലും കുളമ്പു പിളർന്നവയല്ല; അവ നിങ്ങൾക്കു അശുദ്ധ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പന്നി: അതു കുളമ്പു പിളർന്നതെങ്കിലും അയവിറക്കുന്നില്ല; അതു നിങ്ങൾക്കു അശുദ്ധം ഇവയുടെ മാംസ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ിന്നരുതു; പിണം തൊടുകയും അരു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വെള്ളത്തിലുള്ള എല്ലാറ്റിലും ചിറകും ചെതുമ്പലും ഉള്ളതൊക്കെയും നിങ്ങൾക്കു തിന്നാ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എന്നാൽ ചിറകും ചെതുമ്പലും ഇല്ലാത്തതൊന്നും തിന്നരുതു; അതു നിങ്ങൾക്കു അശുദ്ധ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ശുദ്ധിയുള്ള സകലപക്ഷികളെയും നിങ്ങൾക്കു തിന്നാ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പക്ഷികളിൽ തിന്നരുതാത്തവ: കടൽറാഞ്ചൻ, ചെമ്പരുന്തു, കഴുകൻ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ചെങ്ങാലിപ്പരുന്തു, ഗൃദ്ധ്രം, അതതുവിധം പരുന്ത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നിങ്ങൾ നിങ്ങളുടെ ദൈവമായ യഹോവെക്കു മക്കൾ ആകുന്നു; മരിച്ചവന്നു വേണ്ടി നിങ്ങളെ മുറിവേല്പിക്കയ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അതതുവിധം കാക്ക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ഒട്ടകപക്ഷി, പുള്ളു, കടൽക്കാക്ക, അതതുവിധം പ്രാപ്പിടിയൻ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നത്തു, ക്കുമൻ മൂങ്ങാ, വേഴാമ്പൽ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കുടുമ്മച്ചാത്തൻ, നീർകാക്ക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പെരുഞാറ, അതതുവിധം കൊകൂ, കുളക്കോഴി, നരിച്ചീർ എന്നിവയാ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ചിറകുള്ള ഇഴജാതിയൊക്കെയും നിങ്ങൾക്കു അശുദ്ധം; അവയെ തിന്നരു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ശുദ്ധിയുള്ള പക്ഷികളെയൊക്കെയും നിങ്ങൾക്കു തിന്നാ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താനേ ചത്ത ഒന്നിനെയും തിന്നരുതു; അതു നിന്റെ പട്ടണങ്ങളിലുള്ള പരദേശിക്കു തിന്മാൻ കൊടുക്കാം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ല്ലെങ്കിൽ അന്യജാതിക്കാരന്നു വിൽക്കാം; നിന്റെ ദൈവമായ യഹോവെക്കു നീ വിശുദ്ധജനമല്ലോ. ആട്ടിൻ കുട്ടിയ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തിന്റെ തള്ളയുടെ പാലിൽ പാകം ചെയ്യരു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ങ്ങൾക്കു മുൻകഷണ്ടിയുണ്ടാക്കുകയോ ചെയ്യരു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ആണ്ടുതോറും നിലത്തു വിതെച്ചുണ്ടാകുന്ന എല്ലാവിളവിലും ദശാംശം എടുത്തുവെക്ക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നിന്റെ ദൈവമായ യഹോവയെ എല്ലായ്പോഴും ഭയപ്പെടുവാൻ പഠിക്കേണ്ടതിന്നു നിന്റെ ദൈവമായ യഹോവ തന്റെ നാമ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്ഥാപിപ്പാൻ തിരഞ്ഞെടുക്കുന്ന സ്ഥലത്തു നീ നിന്റെ ധാന്യത്തിന്റെയും വീഞ്ഞിന്റെയും എണ്ണയുടെയും ദശാംശവ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ന്റെ ആടുമാടുകളുടെ കടിഞ്ഞൂലുകളെയും അവന്റെ സന്നിധയിൽവെച്ചു തിന്ന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നിന്റെ ദൈവമായ യഹോവ നിന്നെ അനുഗ്രഹിച്ചിരിക്കുമ്പോൾ നിന്റെ ദൈവമായ യഹോവ തന്റെ നാമം സ്ഥാപിപ്പ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ിരഞ്ഞെടുക്കുന്ന സ്ഥലം വളരെ അകലെയും അതുകൊണ്ടുപോകുവാൻ കഴിയാതവണ്ണം വഴി അതിദൂരവുമായിരുന്നാ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4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അതു വിറ്റു പണമാക്കി പണം കയ്യിൽ എടുത്തു നിന്റെ ദൈവമായ യഹോവ തിരഞ്ഞെടുക്കുന്ന സ്ഥലത്തേ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4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ൊണ്ടുപോക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4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നിന്റെ ഇഷ്ടംപോലെ മാടോ ആടോ വീഞ്ഞോ മദ്യമോ ഇങ്ങനെ നീ ആഗ്രഹിക്കുന്ന ഏതിനെയും ആ പണം കൊടുത്തു വാങ്ങ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4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ന്റെ ദൈവമായ യഹോവയുടെ സന്നിധിയിൽവെച്ചു തിന്നു നീയും നിന്റെ കുടുംബവും സന്തോഷിക്ക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നിന്റെ ദൈവമായ യഹോവെക്കു നീ വിശുദ്ധജനമല്ലോ; ഭൂതലത്തിലുള്ള സകലജാതികളിലും വെച്ചു തനി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4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നിന്റെ പട്ടണങ്ങളിലുള്ള ലേവ്യനെ മറന്നു കളയരുതു; അവന്നു നിന്നോടുകൂടെ ഓഹരിയും അവകാശവും ഇല്ലല്ല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4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മുമ്മൂന്നു ആണ്ടു കൂടുമ്പോൾ മൂന്നാം സംവത്സരത്തിൽ നിനക്കുള്ള വിളവിന്റെ ദശാംശം ഒക്കെയു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4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േർതിരിച്ചു നിന്റെ പട്ടണങ്ങളിൽ സംഗ്രഹിക്ക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4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നീ ചെയ്യുന്ന സകല പ്രവൃത്തിയിലും നിന്റെ ദൈവമായ യഹോവ നിന്നെ അനുഗ്രഹിക്കേണ്ടതിന്നു നിന്നോടുകൂ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4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ഓഹരിയും അവകാശവും ഇല്ലാത്ത ലേവ്യനും നിന്റെ പട്ടണങ്ങളിലുള്ള പരദേശിയും അനാഥനും വിധവയും വന്നു തി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4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ൃപ്തരാക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്വന്തജനമായിരിപ്പാൻ യഹോവ നിന്നെ തിരഞ്ഞെടുത്ത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മ്ളേച്ഛമായതൊന്നിനെയും തിന്നരു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നിങ്ങൾക്കു തിന്നാകുന്ന മൃഗങ്ങൾ ആവിതു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കാള, ചെമ്മരിയാടു, കോലാടു, കലമാൻ, പുള്ളിമാൻ, കടമാൻ, കാട്ടാടു, ചെറുമാൻ മലയാടു കവരിമാൻ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മൃഗങ്ങളിൽ കുളമ്പു പിളർന്നതും കുളമ്പു രണ്ടായി പിരിഞ്ഞതും അയവിറക്കുന്നതുമായ മൃഗത്തെ ഒക്ക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1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2026-09-07T04:54:45Z</dcterms:created>
  <dcterms:modified xsi:type="dcterms:W3CDTF">2026-09-07T04:54:45Z</dcterms:modified>
  <dc:title>ആവർത്തനം : 14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