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presProps" Target="presProps.xml"/>
  <Relationship Id="rId52" Type="http://schemas.openxmlformats.org/officeDocument/2006/relationships/viewProps" Target="viewProps.xml"/>
  <Relationship Id="rId5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Evil men understand not judgment: but they that seek the LORD understand all things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Better is the poor that walks in his uprightness, than he that is perverse in his ways, though he be rich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Better is the poor that walks in his uprightness, than he that is perverse in his ways, though he be rich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Whoso keeps the law is a wise son: but he that is a companion of riotous men shames his father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Whoso keeps the law is a wise son: but he that is a companion of riotous men shames his father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He that by interest and unjust gain increases his substance, he shall gather it for him that will pity the poor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He that by interest and unjust gain increases his substance, he shall gather it for him that will pity the poor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He that turns away his ear from hearing the law, even his prayer shall be abomination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Whoso causes the righteous to go astray in an evil way, he shall fall himself into his own pit: but the upright shall have good things in possession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Whoso causes the righteous to go astray in an evil way, he shall fall himself into his own pit: but the upright shall have good things in possession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 wicked flee when no man pursues: but the righteous are bold as a lion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 rich man is wise in his own conceit; but the poor that has understanding searches him out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When righteous men do rejoice, there is great glory: but when the wicked rise, a man is hidden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When righteous men do rejoice, there is great glory: but when the wicked rise, a man is hidden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He that covers his sins shall not prosper: but whoso confesses and forsakes them shall have mercy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He that covers his sins shall not prosper: but whoso confesses and forsakes them shall have mercy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Happy is the man that fears always: but he that hardens his heart shall fall into mischief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s a roaring lion, and a ranging bear; so is a wicked ruler over the poor people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s a roaring lion, and a ranging bear; so is a wicked ruler over the poor people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e prince that wants understanding is also a great oppressor: but he that hates covetousness shall prolong his days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e prince that wants understanding is also a great oppressor: but he that hates covetousness shall prolong his days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 wicked flee when no man pursues: but the righteous are bold as a lion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 man that does violence to the blood of any person shall flee to the pit; let no man stay him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Whoso walks uprightly shall be saved: but he that is perverse in his ways shall fall at once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Whoso walks uprightly shall be saved: but he that is perverse in his ways shall fall at once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He that tills his land shall have plenty of bread: but he that follows after vain persons shall have poverty enough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He that tills his land shall have plenty of bread: but he that follows after vain persons shall have poverty enough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 faithful man shall abound with blessings: but he that makes haste to be rich shall not be innocent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 faithful man shall abound with blessings: but he that makes haste to be rich shall not be innocent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o have respect of persons is not good: for for a piece of bread that man will transgress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He that hastes to be rich has an evil eye, and considers not that poverty shall come upon him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He that rebukes a man afterwards shall find more favour than he that flatters with the tongue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For the transgression of a land many are the princes thereof: but by a man of understanding and knowledge the state thereof shall be prolonged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He that rebukes a man afterwards shall find more favour than he that flatters with the tongue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Whoso robs his father or his mother, and says, It is no transgression; the same is the companion of a destroyer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Whoso robs his father or his mother, and says, It is no transgression; the same is the companion of a destroyer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He that is of a proud heart stirs up strife: but he that puts his trust in the LORD shall be made fat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He that trusts in his own heart is a fool: but whoso walks wisely, he shall be delivered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He that gives unto the poor shall not lack: but he that hides his eyes shall have many a curse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He that gives unto the poor shall not lack: but he that hides his eyes shall have many a curse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When the wicked rise, men hide themselves: but when they perish, the righteous increase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When the wicked rise, men hide themselves: but when they perish, the righteous increase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For the transgression of a land many are the princes thereof: but by a man of understanding and knowledge the state thereof shall be prolonged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 poor man that oppresses the poor is like a sweeping rain which left no food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 poor man that oppresses the poor is like a sweeping rain which left no food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y that forsake the law praise the wicked: but such as keep the law contend with them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y that forsake the law praise the wicked: but such as keep the law contend with them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3923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ுஷ்டர் நியாயத்தை அறியார்கள்; கர்த்தரைத் தேடுகிறவர்களோ சகலத்தையும் அறிவா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ருவழிகளில் நடக்கிற திரியாவரக்காரன் ஐசுவரியவானாயிருந்தாலும், நேர்மையாய் நடக்கிற தரித்திர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வனிலும் வாச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வேதப்பிரமாணத்தைக் கைக்கொள்ளுகிறவன் விவேகமுள்ள புத்திரன்; போஜனப்பிரியருக்குத் தோழனாயிருக்கிறவன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ன் தகப்பனை அவமானப்படுத்துகிற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நியாய வட்டியினாலும் ஆதாயத்தினாலும் தன் ஆஸ்தியைப் பெருகப்பண்ணுகிறவன், தரித்திரர்பேர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இரங்குகிறவனுக்காக அதைச் சேகரிக்கிற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வேதத்தைக் கேளாதபடி தன்செவியை விலக்குகிறவனுடைய ஜெபமும் அருவருப்பான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த்தமர்களை மோசப்படுத்தி, பொல்லாத வழியிலே நடத்துகிறவன் தான் வெட்டின குழியில் தானே விழுவான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த்தமர்களோ நன்மையைச் சுதந்தரிப்பா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ஒருவனும் தொடராதிருந்தும் துன்மார்க்கர் ஓடிப்போகிறார்கள்; நீதிமான்களோ சிங்கத்தைப்போ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ஐசுவரியவான் தன் பார்வைக்கு ஞானவான்; புத்தியுள்ள தரித்திரனோ அவனைப் பரிசோதிக்கிற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திமான்கள் களிகூரும்போது மகா கொண்டாட்டம் உண்டாகும்; துன்மார்க்கர் எழும்பும்போதோ மனுஷ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றைந்துகொள்ளுகிறா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ன் பாவங்களை மறைக்கிறவன் வாழ்வடையமாட்டான்; அவைகளை அறிக்கை செய்து விட்டுவிடுகிறவனோ இரக்க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ெறுவ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ப்பொழுதும் பயந்திருக்கிறவன் பாக்கியவான்; தன் இருதயத்தைக் கடினப்படுத்துகிறவனோ தீங்கில் விழுவ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ஏழை ஜனங்களை ஆளும் துஷ்ட அதிகாரி கெர்ச்சிக்கும் சிங்கத்துக்கும் அலைந்துதிரிகிற கரடிக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ஒப்பாயிருக்கிற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ிரபு புத்தியீனனாயிருந்தால் அவன் செய்யும் இடுக்கண் மிகுதி; பொருளாசையை வெறுக்கிறவ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ீர்க்காயுசைப் பெறுவ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ைரியமாயிருக்கிறா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ரத்தப்பழிக்காக ஒடுக்கப்பட்டவன் குழியில் ஒளிக்க ஓடிவந்தால், அவனை ஆதரிக்கவேண்டா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உத்தமனாய் நடக்கிறவன் இரட்சிக்கப்படுவான்; மாறுபாடான இருவழியில் நடக்கிறவனோ அவற்றில் ஒன்ற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ிழுவ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ன் நிலத்தைப் பயிரிடுகிறவன் ஆகாரத்தால் திருப்தியாவான்; வீணரைப் பின்பற்றுகிறவனோ வறுமைய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றைந்திருப்ப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உண்மையுள்ள மனுஷன் பரிபூரண ஆசீர்வாதங்களைப் பெறுவான்; ஐசுவரியவானாகிறதற்குத் தீவிரிக்கிறவன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்கினைக்குத் தப்ப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ுகதாட்சிணியம் நல்லதல்ல, முகதாட்சிணியமுள்ளவன் ஒரு துண்டு அப்பத்துக்காக அநியாயஞ்செய்வ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வன்கண்ணன் செல்வனாகிறதற்குப் பதறுகிறான், வறுமை தனக்கு வருமென்று அறியாதிருக்கிற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தன் நாவினால் முகஸ்துதி பேசுகிறவனைப்பார்க்கிலும், கடிந்துகொள்ளுகிறவன் முடிவில் அங்கீகார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ேசத்தின் பாவத்தினிமித்தம் அதின் அதிகாரிகள் அநேகராயிருக்கிறார்கள்; புத்தியும் அறிவுமுள்ள மனுஷனால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ெறுவ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தன் தகப்பனையும் தன் தாயையும் கொள்ளையிட்டு, அது துரோகமல்ல என்பவன் பாழ்க்கடிக்கிற மனுஷனுக்குத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ோழ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ெருநெஞ்சன் வழக்கைக் கொளுவுகிறான்; கர்த்தரை நம்புகிறவனோ செழிப்ப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தன் இருதயத்தை நம்புகிறவன் மூடன்; ஞானமாய் நடக்கிறவனோ இரட்சிக்கப்படுவ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தரித்திரருக்குக் கொடுப்பவன் தாழ்ச்சியடையான்; தன் கண்களை ஏழைகளுக்கு விலக்குகிறவனுக்கோ அநே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ாபங்கள் வர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துன்மார்க்கர் எழும்பும்போது மனுஷர் மறைந்துகொள்ளுகிறார்கள்; அவர்கள் அழியும்போதோ நீதிமான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ெருகுகிறா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தின் நற்சீர் நீடித்திருக்க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ஏழைகளை ஒடுக்குகிற தரித்திரன் ஆகாரம் விளையாதபடி வெள்ளமாய் அடித்துக்கொண்டுபோகிற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ழையைப்போலிருக்கிற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வேதப்பிரமாணத்தை விட்டு விலகுகிறவர்கள் துன்மார்க்கரைப் புகழுகிறார்கள்; வேதப்பிரமாணத்தைக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ைக்கொள்ளுகிறவர்களோ அவர்களோடே போராடுகிறா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2026-07-18T12:01:26Z</dcterms:created>
  <dcterms:modified xsi:type="dcterms:W3CDTF">2026-07-18T12:01:26Z</dcterms:modified>
  <dc:title>நீதிமொழிகள் : 28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