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ரே என் தயாபரரே
வாழ்க்கையை உமக்கு கொடுத்து விட்டேன்
உம் சித்தம் போல் என்னை நடத்திடுமே
என்னை வனைந்திடும் என்னை மாற்றிடும்
என்னை வனைந்திடும் மா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ின் கருவிலே உருவாகும் முன்னே
என்னை தெரிந்து கொண்டீர்
உமக்காக நான் ஊழியம் செய்து
சாட்சியாய் வா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பமோ துயரமோ துணையில்லா நேரமோ
வாழ்வின் அழுத்தங்களோ
அழைத்தவர் நீரே ஜெயம் தருவீரே
உண்மை உள்ள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2026-07-31T18:34:25Z</dcterms:created>
  <dcterms:modified xsi:type="dcterms:W3CDTF">2026-07-31T18:34:25Z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