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presProps" Target="presProps.xml"/>
  <Relationship Id="rId95" Type="http://schemas.openxmlformats.org/officeDocument/2006/relationships/viewProps" Target="viewProps.xml"/>
  <Relationship Id="rId9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ஏரோதின் அதிகாரத்துக்குள்ளானவர் என்றறிந்து, அந்நாட்களில் எருசலேமிலே வந்திருந்த ஏரோதுவினிடத்திற்கு அவரை அனுப்ப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ஏரோதின் அதிகாரத்துக்குள்ளானவர் என்றறிந்து, அந்நாட்களில் எருசலேமிலே வந்திருந்த ஏரோதுவினிடத்திற்கு அவரை அனுப்ப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ரோது இயேசுவைக்குறித்து அநேக காரியங்களைக் கேள்விப்பட்டிருந்ததினாலும், அவரால் செய்யப்படும் அடையாளத்தைப் பார்க்கவேண்டுமென்று விரும்பியிருந்ததினாலும், அவரைக் காணும்படி வெகுநாளாய் ஆசைகொண்டிருந்தான். அந்தப்படி அவரைக் கண்டபோது, மிகவும் சந்தோஷப்பட்ட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ரோது இயேசுவைக்குறித்து அநேக காரியங்களைக் கேள்விப்பட்டிருந்ததினாலும், அவரால் செய்யப்படும் அடையாளத்தைப் பார்க்கவேண்டுமென்று விரும்பியிருந்ததினாலும், அவரைக் காணும்படி வெகுநாளாய் ஆசைகொண்டிருந்தான். அந்தப்படி அவரைக் கண்டபோது, மிகவும் சந்தோஷப்பட்ட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ரோது இயேசுவைக்குறித்து அநேக காரியங்களைக் கேள்விப்பட்டிருந்ததினாலும், அவரால் செய்யப்படும் அடையாளத்தைப் பார்க்கவேண்டுமென்று விரும்பியிருந்ததினாலும், அவரைக் காணும்படி வெகுநாளாய் ஆசைகொண்டிருந்தான். அந்தப்படி அவரைக் கண்டபோது, மிகவும் சந்தோஷப்பட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ேக காரியங்களைக்குறித்து அவரிடத்தில் வினாவினான். அவர் மறுமொழியாக அவனுக்கு ஒன்றும் சொல்லவ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ரதான ஆசாரியரும் வேதபாரகரும் அவர்மேல் பிடிவாதமாய்க் குற்றஞ்சாட்டிக்கொண்டே நி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ஏரோது தன் போர்ச்சேவகரோடுகூட அவரை நிந்தித்துப் பரியாசம்பண்ணி, மினுக்கான வஸ்திரத்தை அவருக்கு உடுத்தி, அவரைத் திரும்பப் பிலாத்துவினிடத்திற்கு அனுப்ப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ஏரோது தன் போர்ச்சேவகரோடுகூட அவரை நிந்தித்துப் பரியாசம்பண்ணி, மினுக்கான வஸ்திரத்தை அவருக்கு உடுத்தி, அவரைத் திரும்பப் பிலாத்துவினிடத்திற்கு அனுப்ப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ன்னே ஒருவருக்கொருவர் பகைவராயிருந்த பிலாத்துவும் ஏரோதும் அன்றையத்தினம் சிநேகிதரா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ுடைய கூட்டத்தாரெல்லாரும் எழுந்திருந்து, அவரைப் பிலாத்துவினிடத்திற்குக் கொண்டுபோய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லாத்து பிரதான ஆசாரியர்களையும் அதிகாரிகளையும் ஜனங்களையும் கூடிவரச்செய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நோக்கி: ஜனங்களைக் கலகத்துக்குத் தூண்டிவிடுகிறவனாக இந்த மனுஷனை என்னிடத்தில் கொண்டுவந்தீர்கள். நான் உங்களுக்கு முன்பாக விசாரித்தபோது, இவன்மேல் நீங்கள் சாட்டுகிற குற்றங்களில் ஒன்றையும் நான் இவனிடத்தில் காணவ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நோக்கி: ஜனங்களைக் கலகத்துக்குத் தூண்டிவிடுகிறவனாக இந்த மனுஷனை என்னிடத்தில் கொண்டுவந்தீர்கள். நான் உங்களுக்கு முன்பாக விசாரித்தபோது, இவன்மேல் நீங்கள் சாட்டுகிற குற்றங்களில் ஒன்றையும் நான் இவனிடத்தில் காணவ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ை ஏரோதினிடத்திற்கும் அனுப்பினேன்; அவரும் இவனிடத்தில் குற்றம் காணவில்லை: மரணத்துக்கேதுவாக இவன் ஒன்றும் செய்யவில்லையே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ை ஏரோதினிடத்திற்கும் அனுப்பினேன்; அவரும் இவனிடத்தில் குற்றம் காணவில்லை: மரணத்துக்கேதுவாக இவன் ஒன்றும் செய்யவில்லையே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படியால் இவனை தண்டித்து, விடுதலையாக்குவே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ண்டிகைதோறும் அவர்களுக்கு ஒருவனை அவன் விடுதலையாக்குவது அவசியமாயிருந்தபடியால் அப்படிச் சொன்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னங்களெல்லாரும் அதைக் கேட்டு: இவனை அகற்றும், பரபாசை எங்களுக்கு விடுதலையாக்கும் என்று சத்தமிட்டுக் கே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ப் பரபாசென்பவன் நகரத்தில் நடந்த ஒரு கலகத்தினிமித்தமும் கொலைபாதகத்தினிமித்தமும் காவலிலே வைக்கப்பட்ட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லாத்து இயேசுவை விடுதலையாக்க மனதாய், மறுபடியும் அவர்களிடத்தில் பேச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வன் தன்னைக் கிறிஸ்து என்னப்பட்ட ராஜாவென்றும், ராயருக்கு வரி கொடுக்கவேண்டுவதில்லையென்றும் சொல்லி ஜனங்களைக் கலகப்படுத்தக் கண்டோம் என்று அவர்மேல் குற்றஞ்சாட்டத்தொடங்க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யேசு அவனை நோக்கி: இன்றைக்கு நீ என்னுடனேகூடப் பரதீசிலிருப்பாய் என்று மெய்யாகவே உனக்குச் சொல்லுகிறே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யேசு அவனை நோக்கி: இன்றைக்கு நீ என்னுடனேகூடப் பரதீசிலிருப்பாய் என்று மெய்யாகவே உனக்குச் சொல்லுகிறே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ோ: அவனைச் சிலுவையில் அறையும், சிலுவையில் அறையும் என்று கூக்குரலி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 ஏறக்குறைய ஆறாம்மணி நேரமாயிருந்தது; ஒன்பதாம்மணி நேரம் வரைக்கும் பூமியெங்கும் அந்தகாரமுண்டாயிற்ற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மூன்றாந்தரம் அவர்களை நோக்கி: ஏன், இவன் என்ன பொல்லாப்புச் செய்தான்? மரணத்துக்கு ஏதுவான குற்றம் ஒன்றும் இவனிடத்தில் நான் காணவில்லையே; ஆகையால் நான் இவனைத் தண்டித்து, விடுதலையாக்குவ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மூன்றாந்தரம் அவர்களை நோக்கி: ஏன், இவன் என்ன பொல்லாப்புச் செய்தான்? மரணத்துக்கு ஏதுவான குற்றம் ஒன்றும் இவனிடத்தில் நான் காணவில்லையே; ஆகையால் நான் இவனைத் தண்டித்து, விடுதலையாக்குவேன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சூரியன் இருளடைந்தது, தேவாலயத்தின் திரைச்சீலை நடுவில் இரண்டாகக் கிழி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ிருந்தும் அவரைச் சிலுவையில் அறையவேண்டுமென்று அவர்கள் உரத்த சத்தத்தோடு கேட்டுக்கொண்டேயிருந்தார்கள். அவர்களும் பிரதான ஆசாரியரும் இட்ட சத்தம் மேற்கொண்ட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ிருந்தும் அவரைச் சிலுவையில் அறையவேண்டுமென்று அவர்கள் உரத்த சத்தத்தோடு கேட்டுக்கொண்டேயிருந்தார்கள். அவர்களும் பிரதான ஆசாரியரும் இட்ட சத்தம் மேற்கொண்ட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யேசு: பிதாவே, உம்முடைய கைகளில் என் ஆவியை ஒப்புவிக்கிறேன் என்று மகா சத்தமாய்க் கூப்பிட்டுச்சொன்னார்; இப்படிச் சொல்லி, ஜீவனைவிட்ட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வன் தன்னைக் கிறிஸ்து என்னப்பட்ட ராஜாவென்றும், ராயருக்கு வரி கொடுக்கவேண்டுவதில்லையென்றும் சொல்லி ஜனங்களைக் கலகப்படுத்தக் கண்டோம் என்று அவர்மேல் குற்றஞ்சாட்டத்தொடங்க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யேசு: பிதாவே, உம்முடைய கைகளில் என் ஆவியை ஒப்புவிக்கிறேன் என்று மகா சத்தமாய்க் கூப்பிட்டுச்சொன்னார்; இப்படிச் சொல்லி, ஜீவனைவிட்ட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கள் கேட்டுக்கொண்டபடியே ஆகட்டும் என்று பிலாத்து தீர்ப்புசெய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நூற்றுக்கு அதிபதி சம்பவித்ததைக் கண்டு: மெய்யாகவே இந்த மனுஷன் நீதிபரனாயிருந்தான் என்று சொல்லி, தேவனை மகிமைப்படுத்தி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நூற்றுக்கு அதிபதி சம்பவித்ததைக் கண்டு: மெய்யாகவே இந்த மனுஷன் நீதிபரனாயிருந்தான் என்று சொல்லி, தேவனை மகிமைப்படுத்தி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லகத்தினிமித்தமும் கொலைபாதகத்தினிமித்தமும் காவலில் போடப்பட்டிருந்தவனை அவர்கள் கேட்டுக்கொண்டபடியே விடுதலையாக்கி, இயேசுவையோ அவர்கள் இஷ்டத்துக்கு ஒப்புக்கொடு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லகத்தினிமித்தமும் கொலைபாதகத்தினிமித்தமும் காவலில் போடப்பட்டிருந்தவனை அவர்கள் கேட்டுக்கொண்டபடியே விடுதலையாக்கி, இயேசுவையோ அவர்கள் இஷ்டத்துக்கு ஒப்புக்கொடுத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லகத்தினிமித்தமும் கொலைபாதகத்தினிமித்தமும் காவலில் போடப்பட்டிருந்தவனை அவர்கள் கேட்டுக்கொண்டபடியே விடுதலையாக்கி, இயேசுவையோ அவர்கள் இஷ்டத்துக்கு ஒப்புக்கொடுத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ந்தக் காட்சியைப் பார்க்கும்படி கூடிவந்திருந்த ஜனங்களெல்லாரும் சம்பவித்தவைகளைப் பார்த்தபொழுது, தங்கள் மார்பில் அடித்துக்கொண்டு திரும்பிப்போ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இயேசுவைக் கொண்டுபோகிறபோது, நாட்டிலிருந்து வருகிற சிரேனே ஊரானாகிய சீமோன் என்கிற ஒருவனைப் பிடித்து, சிலுவையை அவர் பின்னே சுமந்துகொண்டுவரும்படி அதை அவன்மேல் வை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இயேசுவைக் கொண்டுபோகிறபோது, நாட்டிலிருந்து வருகிற சிரேனே ஊரானாகிய சீமோன் என்கிற ஒருவனைப் பிடித்து, சிலுவையை அவர் பின்னே சுமந்துகொண்டுவரும்படி அதை அவன்மேல் வை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லாத்து அவரை நோக்கி: நீ யூதருடைய ராஜாவா என்று கேட்டான். அவர் அவனுக்குப் பிரதியுத்தரமாக: நீர் சொல்லுகிறபடிதான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இயேசுவைக் கொண்டுபோகிறபோது, நாட்டிலிருந்து வருகிற சிரேனே ஊரானாகிய சீமோன் என்கிற ஒருவனைப் பிடித்து, சிலுவையை அவர் பின்னே சுமந்துகொண்டுவரும்படி அதை அவன்மேல் வைத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ருக்கு அறிமுகமானவர்களெல்லாரும், கலிலேயாவிலிருந்து அவருக்குப்பின்சென்று வந்த ஸ்திரீகளும் தூரத்திலே நின்று இவைகளைப் பார்த்துக்கொண்டிருந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ருக்கு அறிமுகமானவர்களெல்லாரும், கலிலேயாவிலிருந்து அவருக்குப்பின்சென்று வந்த ஸ்திரீகளும் தூரத்திலே நின்று இவைகளைப் பார்த்துக்கொண்டிருந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ிரள்கூட்டமான ஜனங்களும் அவருக்காகப் புலம்பி அழுகிற ஸ்திரீகளும் அவருக்குப் பின்செ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யோசேப்பு என்னும் பேர்கொண்ட ஒரு ஆலோசனைக்காரன் இருந்தான்; அவன் உத்தமனும் நீதிமானுமாயிருந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யேசு அவர்கள் முகமாய்த் திரும்பி: எருசலேமின் குமாரத்திகளே, நீங்கள் எனக்காக அழாமல், உங்களுக்காகவும் உங்கள் பிள்ளைகளுக்காகவும் அழுங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யேசு அவர்கள் முகமாய்த் திரும்பி: எருசலேமின் குமாரத்திகளே, நீங்கள் எனக்காக அழாமல், உங்களுக்காகவும் உங்கள் பிள்ளைகளுக்காகவும் அழுங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் யூதருடைய பட்டணங்களிலொன்றாகிய அரிமத்தியாவிலிருந்து வந்தவனும், தேவனுடைய ராஜ்யத்துக்குக் காத்திருந்தவனும், யூதர்களுடைய ஆலோசனைக்கும் செய்கைக்கும் சம்மதியாதவனுமாயிருந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் யூதருடைய பட்டணங்களிலொன்றாகிய அரிமத்தியாவிலிருந்து வந்தவனும், தேவனுடைய ராஜ்யத்துக்குக் காத்திருந்தவனும், யூதர்களுடைய ஆலோசனைக்கும் செய்கைக்கும் சம்மதியாதவனுமாயிருந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் யூதருடைய பட்டணங்களிலொன்றாகிய அரிமத்தியாவிலிருந்து வந்தவனும், தேவனுடைய ராஜ்யத்துக்குக் காத்திருந்தவனும், யூதர்களுடைய ஆலோசனைக்கும் செய்கைக்கும் சம்மதியாதவனுமாயி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ிலாத்து பிரதான ஆசாரியர்களையும் ஜனங்களையும் நோக்கி: இந்த மனுஷனிடத்தில் நான் ஒரு குற்றத்தையும் காணவில்லை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ோ மலடிகள் பாக்கியவதிகளென்றும், பிள்ளைபெறாத கர்ப்பங்களும் பால்கொடாத முலைகளும் பாக்கியமுள்ளவைகளென்றும் சொல்லப்படும் நாட்கள்வர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ோ மலடிகள் பாக்கியவதிகளென்றும், பிள்ளைபெறாத கர்ப்பங்களும் பால்கொடாத முலைகளும் பாக்கியமுள்ளவைகளென்றும் சொல்லப்படும் நாட்கள்வர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வன் பிலாத்துவினிடத்தில் போய், இயேசுவின் சரீரத்தைக் கேட்டு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மலைகளை நோக்கி: எங்கள்மேல் விழுங்களென்றும், குன்றுகளை நோக்கி: எங்களை மறைத்துக்கொள்ளுங்களென்றும் சொல்லத்தொடங்குவ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தை இறக்கி, மெல்லிய துப்பட்டியிலே சுற்றி, கன்மலையில் வெட்டப்பட்டதுமாய் ஒருக்காலும் ஒருவனும் வைக்கப்படாததுமாயிருந்த ஒரு கல்லறையிலே வைத்த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தை இறக்கி, மெல்லிய துப்பட்டியிலே சுற்றி, கன்மலையில் வெட்டப்பட்டதுமாய் ஒருக்காலும் ஒருவனும் வைக்கப்படாததுமாயிருந்த ஒரு கல்லறையிலே வைத்த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ச்சைமரத்துக்கு இவைகளைச் செய்தால், பட்டமரத்துக்கு என்ன செய்யமாட்டார்கள் என்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ச்சைமரத்துக்கு இவைகளைச் செய்தால், பட்டமரத்துக்கு என்ன செய்யமாட்டார்கள் என்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ுற்றவாளிகளாகிய வேறே இரண்டுபேரும் அவரோடேகூடக் கொலைசெய்யப்படுவதற்குக் கொண்டுபோகப்பட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ந்த நாள் ஆயத்தநாளாயிருந்தது; ஒய்வுநாளும் ஆரம்பமா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ர்கள்: இவன் கலிலேயா நாடு தொடங்கி இவ்விடம்வரைக்கும் யூதேயாதேசமெங்கும் உபதேசம்பண்ணி, ஜனங்களைக் கலகப்படுத்துகிறான் என்று வைராக்கியத்தோடே சொன்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பாலஸ்தலம் என்று சொல்லப்பட்ட இடத்தில் அவர்கள் சேர்ந்தபொழுது, அவரையும், அவருடைய வலதுபக்கத்தில் ஒரு குற்றவாளியையும், அவருடைய இடதுபக்கத்தில் ஒரு குற்றவாளியையும் சிலுவைகளில் அறைந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பாலஸ்தலம் என்று சொல்லப்பட்ட இடத்தில் அவர்கள் சேர்ந்தபொழுது, அவரையும், அவருடைய வலதுபக்கத்தில் ஒரு குற்றவாளியையும், அவருடைய இடதுபக்கத்தில் ஒரு குற்றவாளியையும் சிலுவைகளில் அறைந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பாலஸ்தலம் என்று சொல்லப்பட்ட இடத்தில் அவர்கள் சேர்ந்தபொழுது, அவரையும், அவருடைய வலதுபக்கத்தில் ஒரு குற்றவாளியையும், அவருடைய இடதுபக்கத்தில் ஒரு குற்றவாளியையும் சிலுவைகளில் அறை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கலிலேயாவிலிருந்து அவருடனே கூட வந்திருந்த ஸ்திரீகளும் பின்சென்று கல்லறையையும் அவருடைய சரீரம் வைக்கப்பட்ட விதத்தையும் பார்த்து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கலிலேயாவிலிருந்து அவருடனே கூட வந்திருந்த ஸ்திரீகளும் பின்சென்று கல்லறையையும் அவருடைய சரீரம் வைக்கப்பட்ட விதத்தையும் பார்த்து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திரும்பிப்போய், கந்தவர்க்கங்களையும் பரிமளதைலங்களையும் ஆயத்தம்பண்ணி, கற்பனையின்படியே ஓய்வுநாளில் ஓய்ந்திருந்த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திரும்பிப்போய், கந்தவர்க்கங்களையும் பரிமளதைலங்களையும் ஆயத்தம்பண்ணி, கற்பனையின்படியே ஓய்வுநாளில் ஓய்ந்திருந்த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இயேசு: பிதாவே இவர்களுக்கு மன்னியும், தாங்கள் செய்கிறது இன்னதென்று அறியாதிருக்கிறார்களே என்றார். அவருடைய வஸ்திரங்களை அவர்கள் பங்கிட்டுச் சீட்டுப்போட்ட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இயேசு: பிதாவே இவர்களுக்கு மன்னியும், தாங்கள் செய்கிறது இன்னதென்று அறியாதிருக்கிறார்களே என்றார். அவருடைய வஸ்திரங்களை அவர்கள் பங்கிட்டுச் சீட்டுப்போட்ட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ஜனங்கள் நின்று பார்த்துக்கொண்டிருந்தார்கள். அவர்களுடனே கூட அதிகாரிகளும் அவரை இகழ்ந்து: இவன் மற்றவர்களை இரட்சித்தான், இவன் தேவனால் தெரிந்துகொள்ளப்பட்ட கிறிஸ்துவானால் தன்னைத்தானே இரட்சித்துக்கொள்ளட்டும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ர்கள்: இவன் கலிலேயா நாடு தொடங்கி இவ்விடம்வரைக்கும் யூதேயாதேசமெங்கும் உபதேசம்பண்ணி, ஜனங்களைக் கலகப்படுத்துகிறான் என்று வைராக்கியத்தோடே சொன்ன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ஜனங்கள் நின்று பார்த்துக்கொண்டிருந்தார்கள். அவர்களுடனே கூட அதிகாரிகளும் அவரை இகழ்ந்து: இவன் மற்றவர்களை இரட்சித்தான், இவன் தேவனால் தெரிந்துகொள்ளப்பட்ட கிறிஸ்துவானால் தன்னைத்தானே இரட்சித்துக்கொள்ளட்டும் என்ற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ஜனங்கள் நின்று பார்த்துக்கொண்டிருந்தார்கள். அவர்களுடனே கூட அதிகாரிகளும் அவரை இகழ்ந்து: இவன் மற்றவர்களை இரட்சித்தான், இவன் தேவனால் தெரிந்துகொள்ளப்பட்ட கிறிஸ்துவானால் தன்னைத்தானே இரட்சித்துக்கொள்ளட்டும் என்ற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ோர்ச்சேவகரும் அவரிடத்தில் சேர்ந்து, அவருக்குக் காடியைக் கொடுத்து: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 யூதரின் ராஜாவானால், உன்னை இரட்சித்துக்கொள் என்று அவரைப் பரியாசம்பண்னின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வன் யூதருடைய ராஜா என்று, கிரேக்கு லத்தீன் எபிரெயு எழுத்துக்களில் எழுதி, அவருக்கு மேலாக வைக்கப்பட்டது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ன்றியும் சிலுவையில் அறையப்பட்டிருந்த குற்றவாளிகளில் ஒருவன்: நீ கிறிஸ்துவானால் உன்னையும் எங்களையும் இரட்சித்துக்கொள் என்று அவரை இகழ்ந்தா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ன்றியும் சிலுவையில் அறையப்பட்டிருந்த குற்றவாளிகளில் ஒருவன்: நீ கிறிஸ்துவானால் உன்னையும் எங்களையும் இரட்சித்துக்கொள் என்று அவரை இகழ்ந்தா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ற்றவன் அவனை நோக்கி: நீ இந்த ஆக்கினைக்குட்பட்டவனாயிருந்தும் தேவனுக்குப் பயப்படுகிறதில்லையா?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ற்றவன் அவனை நோக்கி: நீ இந்த ஆக்கினைக்குட்பட்டவனாயிருந்தும் தேவனுக்குப் பயப்படுகிறதில்லையா?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மோ நியாயப்படி தண்டிக்கப்படுகிறோம் நாம் நடப்பித்தவைகளுக்குத்தக்க பலனை அடைகிறோம்; இவரோ தகாததொன்றையும் நடப்பிக்கவில்லையே என்று அவனைக் கடிந்துகொண்ட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லிலேயா என்பதைப் பிலாத்து கேட்டபொழுது, இந்த மனுஷன் கலிலேயனா என்று விசாரித்து,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மோ நியாயப்படி தண்டிக்கப்படுகிறோம் நாம் நடப்பித்தவைகளுக்குத்தக்க பலனை அடைகிறோம்; இவரோ தகாததொன்றையும் நடப்பிக்கவில்லையே என்று அவனைக் கடிந்துகொண்டு,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வை நோக்கி: ஆண்டவரே, நீர் உம்முடைய ராஜ்யத்தில் வரும்போது அடியேனை நினைத்தருளும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િલાતે જાણ્યું કે ઈસુ હેરોદના તાબામાં છે. તે વખતે હેરોદ યરૂશાલેમમાં હતો. તેથી પિલાતે ઈસુને ત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 મોકલ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્યારે હેરોદે ઈસુને જોયો ત્યારે તે ઘણો ખુશ થયો. હેરોદે ઈસુ વિષે ઘણી બાબતો સાંભળી હતી. તેથી લાંબ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યથી તે ઈસુને મળવા ઈચ્છતો હતો. હેરોદ કોઈ ચમત્કાર જોવા માંગતો હતો. તેથી તેણે આશા રાખી કે ઈસુ કં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મત્કાર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હેરોદે ઈસુને ઘણા પ્રશ્રો પૂછયા, પણ ઈસુએ કંઈ કહ્ય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મુખ્ય યાજકો તથા શાસ્ત્રીઓ ત્યાં ઊભા હતા. તેઓએ ઈસુની વિરૂદ્ધ તહોમત મૂકવાનું ચાલું રાખ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છી હેરોદ અને તેના સૈનિકો ઈસુને હસતા હતા. તેઓએ ઈસુને રાજાઓના જેવાં કપડાં પહેરાવી તેની મશ્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ડાવી. પછી હેરોદે ઈસુને પાછો પિલાત પાસે મોકલ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ભૂતકાળમાં પિલાત અને હેરોદ હંમેશા દુશ્મનો હતા પણ તે દિવસે હેરોદ અને પિલાત મિત્રો બન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છી આખો સમૂહ ઊભો થયો અને પિલાત પાસે ઈસુને લઈ ગયો. તેઓ ઈસુની વિરૂદ્ધ તહોમત મૂકવા લાગ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િલાતે મુખ્ય યાજકો, યહૂદિ અધિકારીઓ અને બધા લોકોને ભેગા કર્યા અને સાથે બોલા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િલાતે તેઓને કહ્યું કે, “આ માણસને તમે મારી પાસે લાવ્યા છો. તમે કહ્યું કે તે લોકોનું પરિવર્તન ક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પણ મેં તમારી સમક્ષ તેની પરીક્ષા કરી, મને તેણે કંઈ ખોટું કર્યુ હોય એવું દેખાય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હેરોદને પણ કંઈ ખોટું જણાયું નથી. તેઓ આક્ષેપ મૂકે છે તેમાનું તેણે કશું જ કર્યુ નથી. પણ તેન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ંઈ ખોટું દેખાયું નથી. હેરોદે ઈસુને આપણી પાસે પાછો મોકલ્યો છે તેથી તેને મારી નાખવો જોઈએ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થી હું તેને થોડી શિક્ષા કર્યા પછી, તેને જવા માટે મુક્ત કર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હવે દર વર્ષે પાસ્ખાપર્વને દિવસે લોકોને માટે પિલાતે એક કેદીને છોડી દેવો પડ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ણ બધા લોકોએ બૂમો પાડી, “તેને મારી નાખો! બરબ્બાસને મુક્ત કર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(બરબ્બાસ શહેરમાં હુલ્લડ શરું કરવા બદલ બંદીખાનામાં હતો. તેણે કેટલાક માણસોની હત્યા પણ કરી હતી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િલાત ઈસુને મુક્ત કરવા ઈચ્છતો હતો. તેથી પિલાતે તેને ફરીથી કહ્યું કે તે ઈસુને છોડી મૂક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ઓએ પિલાતને કહ્યું કે, “અમારા લોકોના વિચારોને બદલવાના પ્રયત્ન કરતા આ માણસને અમે પકડ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પછી ઈસુએ તેને કહ્યું કે, “ધ્યાનથી સાંભળ, હું જે કહું છું તે સાચું છે. આજે તું માર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રાદૈસમાંહોઇશ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ણ તેઓએ વારંવાર બૂમો પાડી, “તેને મારી નાખો!” “વધસ્તંભ પર મારી નાખ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તે લગભગ બપોર હતી, પરંતુ સમગ્ર વિસ્તારમાં બપોરના ત્રણ વાગ્યા સુધી અંધકાર છવા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્રીજી વખત પિલાતે લોકોને કહ્યું કે, “શા માટે? તેણે શું ખોટું કર્યુ છે? તે દોષિત નથી. તેને 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વાનું કોઈ કારણ મને દેખાતું નથી. તેથી હું તેને થોડીક સજા કરીને પછી છોડી દઇ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ત્યાં સૂરજ ન હતો. મંદિરમાંનો પડદો બે ભાગમાં ફાટી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લોકોએ બૂમો પાડવાનું ચાલુ રાખ્યું. તેઓએ માંગણી કરી કે ઈસુને વધસ્તંભે જડાવીને મારી નાખો. તેમ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ૂમો એટલી મોટી થઈ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ઈસુએ જોરથી ઊચા અવાજે પોકાર કર્યો કે, “ઓ બાપ, હું મારો આત્મા તારા હાથમાં સોંપું છું.? ઈસુએ એ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ૈસરને કરવેરા આપવાનો તેણે વિરોધ કર્યો. તે એક ખ્રિસ્ત રાજા હોવાનો દાવો કર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પછી તે મૃત્યુ પામ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પિલાતે તેઓના માંગ્યા પ્રમાણે તેઓને આપવાનો નિર્ણય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લશ્કરના અધિકારીએ ત્યાં જે કંઈ થયું તે જોયું. તેણે દેવની સ્તુતિ કરીને કહ્યું કે, “હું જાણું છું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 ખરેખર ન્યાયી હત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લોકો બરબ્બાસને મુક્ત કરાવવા ઈચ્છતા હતા. બરબ્બાસ હુલ્લડ શરું કરાવવા બદલ તથા લોકોની હત્યા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ંદીખાનામાં હતો. પિલાતે બરબ્બાસને છોડી મૂક્યો. અને પિલાતે ઈસુને મારી નાખવા માટે લોકોને સોં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તો આ જ જોઈત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ઘણા લોકો આ જોવા માટે શહેરની બહાર આવ્યા. જ્યારે લોકોએ તે જોયું,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ઈસુને મારી નાખવા સૈનિકો દૂર લઈ જતા હતા. તે જ સમયે સીમમાંથી એક માણસ શહેરમાં આવતો હતો. તેનું ન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િમોન હતું. સિમોન, કુરેની શહેરનો હતો. સૈનિકોએ સિમોનને ઈસુનો વધસ્તંભ તેની ખાંધે ચઢાવીને ઈસુની પાછ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િલાતે ઈસુને પૂછયું કે, “શું તું યહૂદિઓનો રાજા છે?”ઈસુએ ઉત્તર આપ્યો, “હા, તે સાચ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લવા ફરજ પાડ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ઈસુના નજીકના મિત્રો ત્યાં હતા. ત્યાં કેટલીએક સ્ત્રીઓ ગાલીલમાંથી ઈસુની પાછળ આવી હતા તે પણ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ઘણા બધા લોકો ઈસુની પાછળ ચાલ્યા. તેમાંની ઘણી સ્ત્રીઓ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તેઓ વધસ્તંભથી ઘણે દૂર ઊભા રહીને આ જોત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પરંતુ ઈસુએ તેમના તરફ ફરીને કહ્યું કે, “યરૂશાલેમની સ્ત્રીઓ, મારા માટે રડશો નહિ. તમારી જાત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મારા બાળકો માટે રડ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યહૂદિઓના શહેર અરિમથાઇનો એક માણસ ત્યાં હતો. તેનું નામ યૂસફ હતું. તે એક સારો, અને ધર્મિક માણસ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દેવના રાજ્યની આવવાની રાહ જોતો હતો. તે યહૂદિઓની ન્યાયસભાનો સભ્ય હતો. જ્યારે બીજા યહૂદિઓના આગેવાન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સુને મારી નાખવાનો નિર્ણય કર્યા ત્યારે તે સંમત થયો નહો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િલાતે મુખ્ય યાજકો તથા લોકોને કહ્યું કે, “મને આ માણસમાં કંઈ ખોટું દેખાતું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સમય એવો આવે છે કે જ્યારે લોકો કહેશે કે, એ સ્ત્રીઓને ધન્ય છે જેઓને બાળકો થઈ શકતા નથી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ત્રીઓને ધન્ય છે કે જેઓએ બાળકોને જન્મ આપ્યો નથી. અને જેઓએ બાળકોને ધવડાવ્યું નથી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યૂસફે પિલાત પાસે જઇને ઈસુનો દેહ માંગ્યો. પિલાતે યૂસફને શબ લેવાની હા પાડ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પછી લોકો પહાડોને કહેશે કે, ‘અમારા પર પડો!’ લોકો ટેકરીઓને કહેશે કે, ‘અમને ઢાંકી નાખો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તેથી યૂસફે વધસ્તંભ પરથી દેહ નીચે લાવીને લૂગડાંમાં વીંટાળ્યું. પછી તેણે ઈસુનું દેહ ખડકમાં ખોદે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બરમાં મૂક્યું. આ અગાઉ આ કબર કદી ઉપયોગમાં લેવાઇ ન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જો હમણા જ્યારે જીવન સારૂં છે ત્યારે લોકો આ રીતે વર્તશે. પણ જ્યારે ખરાબ સમય આવશે ત્યાંરે શું થશ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મ કે જો તેઓ લીલા ઝાડને આમ કરે છે તો સૂકાને શું નહિ કરશ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ત્યાં બીજા બે ગુનેગારો પણ હતા તેઓને મારી નાખવા માટે તેઓ ઈસુની સાથે દોરી જ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તે દિવસ સિદ્ધિકરણનો હતો. જ્યારે સૂર્યાસ્ત થયો ત્યારે, વિશ્રામવાર શરૂ થ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ઓએ ફરીફરીને કહ્યું કે, “પણ તે લોકોને ઉશ્કેરે છે! તે યહૂદિયાની આજુબાજુ બોધ આપે છે. તેણે ગાલીલ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ઈસુ અને તે બે ગુનેગારોને ‘ખોપરી’ નામની જગ્યાએ લઈ ગયા. ત્યાં સૈનિકોએ ઈસુને ખીલા ઠોકીને વધસ્તંભ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ડ્યો. તેઓએ એક ગુનેગારને ઈસુની જમણી બાજુએ વધસ્તંભે જડ્યો. તેઓએ બીજા ગુનેગારને ઈસુની ડાબી બાજુ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ધસ્તંભે જડ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જે સ્ત્રીઓ ગાલીલથી ઈસુની સાથે આવી હતી તે યૂસફ પાસે ગઇ. તેઓએ કબર જોઈ. તેઓએ જ્યાં ઈસુનો દે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કવામાં આવ્યો હતો તે પણ જો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પછી તે સ્ત્રીઓ ઈસુના દેહ પર મસાલા તથા સુગંધિત દ્ધવ્યો મૂકવા માટેની તૈયારી કરવા પાછ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ી.વિશ્રામવારે તેઓએ વિશ્રામ લીધો. મૂસાના નિયમ પ્રમાણે બધાજ લોકોએ આ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ઈસુએ કહ્યું કે, “હે બાપ, આ લોકોને માફ કર. જેઓ મારી હત્યા કરી રહ્યા છે. તેઓ શું કરી રહ્યા છ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જાણતા નથી.સૈનિકોએ પાસા ફેંકીને જુગાર રમ્યો અને નક્કી કર્યુ કે ઈસુના લૂગડાં કોણ લ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લોકો ત્યાં ઊભા રહીને ઈસુને જોતા હતા. યહૂદિ અધિકારીઓ ઈસુની મશ્કરી કરતાં હતા. તેઓએ કહ્યું કે, “જ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રૂ કર્યો અને હવે તે અહીં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દેવનો એક પસંદ કરાયેલ ખ્રિસ્ત હોય તો તેને તેનો બચાવ તેની જાતે કરવા દો. તેણે બીજા લોકોને બચાવ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શું તેણે નથી બચાવ્યા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સૈનિકોએ પણ ઈસુની ઠઠ્ઠા મશ્કરી કરી. તેઓ ઈસુ પાસે આવ્યા અને તેને થોડો સરકો આ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સૈનિકોએ કહ્યું કે, “જો તું યહૂદિઓનો રાજા હોય તો તું તારી જાતને બચાવ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(વધસ્તંભની ટોચ પર આ શબ્દો લખેલા હતા: “આ યહૂદિઓનો રાજ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ગુનેગારોમાંનો એક જેને ત્યા ફાંસીએ લટકાવ્યો હતો તેણે ઈસુનું અપમાન કરીને બૂમો પાડવાનું શરું કર્ય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શું તું ખ્રિસ્ત નથી? તો તારી જાતને બચાવ! અને અમને પણ બચાવ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પરંતુ બીજા ગુનેગારે તેને અટકાવ્યો. તેણે કહ્યું કે, “તારે દેવથી ડરવું જોઈએ! આપણે બધાજલ્દીથી મ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ઇશુ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તારા અને મારા માટે મૃત્યુ ન્યાયી રીતે આવી રહ્યું છે કારણ કે આપણને જે કંઈ મળ્યું છે તે આપણ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િલાતે આ સાંભળ્યું અને પૂછયું કે, શું ઈસુ ગાલીલનો હત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ુકર્મો માટે યોગ્ય છે. આ માણસે તો કશું જ ખોટું કર્યુ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પછી આ ગુનેગારે ઈસુને કહ્યું કે, “ઈસુ, જ્યારે તું રાજા તરીકે શાસન શરું કરે ત્યારે મને સંભારજ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2026-08-04T00:15:36Z</dcterms:created>
  <dcterms:modified xsi:type="dcterms:W3CDTF">2026-08-04T00:15:36Z</dcterms:modified>
  <dc:title>લૂક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