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தேவனைத் தன் பெலனாக எண்ணாமல், தன் செல்வப்பெருக்கத்தை நம்பி தன் தீவினையில் பலத்துக்கொண்ட மனுஷன் இவன்தான் என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தேவனைத் தன் பெலனாக எண்ணாமல், தன் செல்வப்பெருக்கத்தை நம்பி தன் தீவினையில் பலத்துக்கொண்ட மனுஷன் இவன்தான் என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ோ தேவனுடைய ஆலயத்தில் பச்சையான ஒலிவமரத்தைப் போலிருக்கிறேன். தேவனுடைய கிருபையை என்றென்றைக்கும் நம்பிய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ோ தேவனுடைய ஆலயத்தில் பச்சையான ஒலிவமரத்தைப் போலிருக்கிறேன். தேவனுடைய கிருபையை என்றென்றைக்கும் நம்பியிரு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ே இதைச் செய்தீர் என்று உம்மை என்றென்றைக்கும் துதித்து உமது நாமத்திற்குக் காத்திருப்பேன்; உம்முடைய பரிசுத்தவான்களுக்கு முன்பாக அது நலமாய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ே இதைச் செய்தீர் என்று உம்மை என்றென்றைக்கும் துதித்து உமது நாமத்திற்குக் காத்திருப்பேன்; உம்முடைய பரிசுத்தவான்களுக்கு முன்பாக அது நலமா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லவானே, பொல்லாப்பில் ஏன் பெருமைபாராட்டுகிறாய்? தேவனுடைய கிருபை எந்நாளுமுள்ள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கேடுகளைச் செய்ய எத்தனம்பண்ணுகிறாய், கபடுசெய்யும் உன் நாவு தீட்டப்பட்ட சவரகன் கத்தியைப்போல் இ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கேடுகளைச் செய்ய எத்தனம்பண்ணுகிறாய், கபடுசெய்யும் உன் நாவு தீட்டப்பட்ட சவரகன் கத்தியைப்போல் இ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ன்மையைப்பார்க்கிலும் தீமையையும், யதார்த்தம் பேசுகிறதைப்பார்க்கிலும் பொய்யையும் விரும்புகிறாய்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படமுள்ள நாவே, சங்கரிக்கும் சகல வார்த்தைகளையும் நீ விரும்புகிற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உன்னை என்றென்றைக்கும் இராதபடி அழித்துப்போடுவார்; அவர் உன்னைப் பிடித்து, உன் வாசஸ்தலத்திலிருந்து பிடுங்கி, நீ ஜீவனுள்ள தேசத்தில் இராதபடிக்கு உன்னை நிர்மூலமாக்குவார். (சேலா.)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உன்னை என்றென்றைக்கும் இராதபடி அழித்துப்போடுவார்; அவர் உன்னைப் பிடித்து, உன் வாசஸ்தலத்திலிருந்து பிடுங்கி, நீ ஜீவனுள்ள தேசத்தில் இராதபடிக்கு உன்னை நிர்மூலமாக்குவார். (சேலா.)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மான்கள் அதைக் கண்டு பயந்து அவனைப்பார்த்து நகைத்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দেখ, ঈশ্বরে য়ে ব্যক্তি নির্ভর করত না, তার কি অবস্থা হয়েছে| ঐ লোকটা ভেবেছিলো ওর সম্পদ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াচার ওকে রক্ষ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আমি সবুজ জলপাই গাছের মত প্রভুর মন্দিরে বড় হয়ে উঠছি| আমি প্রভুর সত্য প্রেমে চিরদিন আস্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যা কিছু আপনি করেছেন তার জন্য চিরদিন আমি আপনার প্রশংসা করবো| আপনার ভক্তদের সামনে আমি আপ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ের প্রশস্তি গীত করবো,কারণ সেটা খুব ভাল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য়োদ্ধা, তোমার কৃত অন্যায় নিয়ে তুমি এত বড়াই কর কেন? তুমি অনবরত ঈশ্বরের সম্মানহানি ঘট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সবসময় অন্য লোকদের বিরুদ্ধে চক্রান্ত কর| তোমাদের জিভ বিপজ্জনক, খুরের মতই ধারালো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দাই মিথ্যা কথা বল এবং কাউকে না কাউকে ঠকাতে চেষ্ট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ভালোর থেকে মন্দটাই তোমরা বেশী পছন্দ কর| তোমরা সত্যের থেকে মিথ্যা বলতেই বেশী পছন্দ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এবং তোমাদের মিথ্যাবাদী জিভ মানুষকে আঘাত করতে ভালোবা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ঈশ্বর চিরদিনের জন্য তোমাদের ধ্বংস করবেন! য়েমন করে একটা লোক একটা গাছকে মূলসহ উপড়ে ফে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ইভাবে ঈশ্বর তোমাদের বাড়ীথেকে তোমাদের বিচ্ছিন্ন করে দেব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ভালো লোকরা তা দেখবে এবং ঈশ্বরকে ভয় ও শ্রদ্ধা করতে শিখবে| তারা তোমাদের দেখে উপহাস করে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2026-08-01T17:05:11Z</dcterms:created>
  <dcterms:modified xsi:type="dcterms:W3CDTF">2026-08-01T17:05:11Z</dcterms:modified>
  <dc:title>சங்கீதம் : 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