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தேவனைத் தன் பெலனாக எண்ணாமல், தன் செல்வப்பெருக்கத்தை நம்பி தன் தீவினையில் பலத்துக்கொண்ட மனுஷன் இவன்தான் என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ோ தேவனுடைய ஆலயத்தில் பச்சையான ஒலிவமரத்தைப் போலிருக்கிறேன். தேவனுடைய கிருபையை என்றென்றைக்கும் நம்பியி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ோ தேவனுடைய ஆலயத்தில் பச்சையான ஒலிவமரத்தைப் போலிருக்கிறேன். தேவனுடைய கிருபையை என்றென்றைக்கும் நம்பியிரு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ே இதைச் செய்தீர் என்று உம்மை என்றென்றைக்கும் துதித்து உமது நாமத்திற்குக் காத்திருப்பேன்; உம்முடைய பரிசுத்தவான்களுக்கு முன்பாக அது நலம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ே இதைச் செய்தீர் என்று உம்மை என்றென்றைக்கும் துதித்து உமது நாமத்திற்குக் காத்திருப்பேன்; உம்முடைய பரிசுத்தவான்களுக்கு முன்பாக அது நலம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லவானே, பொல்லாப்பில் ஏன் பெருமைபாராட்டுகிறாய்? தேவனுடைய கிருபை எந்நாளுமுள்ள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ேடுகளைச் செய்ய எத்தனம்பண்ணுகிறாய், கபடுசெய்யும் உன் நாவு தீட்டப்பட்ட சவரகன் கத்தியைப்போல் இ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ன்மையைப்பார்க்கிலும் தீமையையும், யதார்த்தம் பேசுகிறதைப்பார்க்கிலும் பொய்யையும் விரும்புகிறாய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படமுள்ள நாவே, சங்கரிக்கும் சகல வார்த்தைகளையும் நீ விரும்புகிறாய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உன்னை என்றென்றைக்கும் இராதபடி அழித்துப்போடுவார்; அவர் உன்னைப் பிடித்து, உன் வாசஸ்தலத்திலிருந்து பிடுங்கி, நீ ஜீவனுள்ள தேசத்தில் இராதபடிக்கு உன்னை நிர்மூலமாக்குவார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உன்னை என்றென்றைக்கும் இராதபடி அழித்துப்போடுவார்; அவர் உன்னைப் பிடித்து, உன் வாசஸ்தலத்திலிருந்து பிடுங்கி, நீ ஜீவனுள்ள தேசத்தில் இராதபடிக்கு உன்னை நிர்மூலமாக்குவார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ான்கள் அதைக் கண்டு பயந்து அவனைப்பார்த்து நகைத்து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தேவனைத் தன் பெலனாக எண்ணாமல், தன் செல்வப்பெருக்கத்தை நம்பி தன் தீவினையில் பலத்துக்கொண்ட மனுஷன் இவன்தான் என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2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ುಷ್ಯನು ಇವ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ರೆ ನಾನು ದೇವರ ಆಲಯದಲ್ಲಿರುವ ಹಸು ರಾದ ಇಪ್ಪೇ ಮರದಹಾಗೆ ಇದ್ದೇನೆ. ದೇವರ ಕರು ಣೆಯಲ್ಲಿ ಯುಗಯುಗಾಂತರಗಳ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ಭರವಸವಿ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ಾನು ಎಂದೆಂದಿಗೂ ನಿನ್ನನ್ನು ಕೊಂಡಾಡುವೆನು; ನೀನು ಅದನ್ನು ಮಾಡಿದಿ; ನಿನ್ನ ಹೆಸರನ್ನು ನಿರೀಕ್ಷಿಸುವೆನು;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ರ ಮುಂದೆ ಅದು ಒಳ್ಳೇದ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ಪರಾಕ್ರಮಿಯೇ, ಕೆಟ್ಟತನದಲ್ಲಿ ನಿನ್ನ ಷ್ಟಕ್ಕೆ ನೀನೇ ಹೆಚ್ಚಳಪಡುವದು ಯಾಕೆ? ದೇವರ ಒಳ್ಳೇತನವು ಯಾವಾಗಲೂ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ೋಸ ಮಾಡುವ ಹದವಾದ ಕತ್ತಿಯ ಹಾಗೆ ನಿನ್ನ ನಾಲಿಗೆಯು ಕೇಡುಗಳನ್ನು ಕಲ್ಪ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ಒಳ್ಳೇದಕ್ಕಿಂತ ಕೆಟ್ಟದ್ದನ್ನೂ ನೀತಿಯನ್ನು ಮಾತನಾಡುವದಕ್ಕಿಂತ ಸುಳ್ಳನ್ನೂ ಪ್ರೀತಿ ಮಾಡುತ್ತೀ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ಓ ಮೋಸದ ನಾಲಿಗೆಯೇ, ನೀನು ನುಂಗಿಬಿಡುವ ಮಾತುಗಳನ್ನೆಲ್ಲಾ ಪ್ರೀತಿ ಮಾಡ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ದರಿಂದ ದೇವರು ಅದೇ ರೀತಿಯಲ್ಲಿ ನಿನ್ನನ್ನು ಸದಾಕಾಲಕ್ಕೂ ನಾಶಮಾಡಿ, ತೆಗೆದುಬಿಡುವನು. ನಿನ್ನ ವಾಸಸ್ಥಳ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ತ್ತುಹಾಕುವನು; ಜೀವಿತರ ದೇಶ ದೊಳಗಿಂದ ನಿನ್ನನ್ನು ಬೇರುಸಹಿತ ಕೀಳುವನು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ೀತಿವಂತರು ಸಹ ಭಯಪಟ್ಟು ಅವನನ್ನು ನೋಡಿ ನಗ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ಇಗೋ, ದೇವರನ್ನು ತನ್ನ ಬಲವಾಗಿ ಆಶ್ರಯಿಸದೆ ತನ್ನ ಅಧಿಕವಾದ ಐಶ್ವರ್ಯದಲ್ಲಿ ಭರವಸವಿಟ್ಟು ತನ್ನ ಕೆಟ್ಟತನದಲ್ಲಿ ಬಲಗೊಂ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2026-06-12T06:31:33Z</dcterms:created>
  <dcterms:modified xsi:type="dcterms:W3CDTF">2026-06-12T06:31:33Z</dcterms:modified>
  <dc:title>சங்கீதம் : 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