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35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இயேசுவின் பிள்ளை
பயமே இல்லை
எந்நாளும் சந்தோஷ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 சுகமானேன் சுகமானேன்
இயேசுவின் காயங்களால் சுகமான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இயேசுவின் பிள்ளை
பயமே இல்லை
எந்நாளும் சந்தோஷ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 முறியடிப்பேன் முறியடிப்பேன்
எதிரான ஆயுதத்தை முறியடிப்ப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இயேசுவின் பிள்ளை
பயமே இல்லை
எந்நாளும் சந்தோஷ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இயேசுவின் பிள்ளை
பயமே இல்லை
எந்நாளும் சந்தோஷம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ெரிந்து கொண்டார் தெரிந்து கொண்டார்
மகனாக மகளாக தெரிந்து கொண்ட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இயேசுவின் பிள்ளை
பயமே இல்லை
எந்நாளும் சந்தோஷ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ழுவப்பட்டேன் கழுவப்பட்டேன்
இயேசுவின் இரத்தத்தாலே கழுவப்பட்ட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இயேசுவின் பிள்ளை
பயமே இல்லை
எந்நாளும் சந்தோஷ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ென்று விட்டேன் வென்று விட்டேன்
எதிரியின் தடைகளை வென்று விட்ட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இயேசுவின் பிள்ளை
பயமே இல்லை
எந்நாளும் சந்தோஷ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 நிரப்பப்பட்டேன் நிரப்பப்பட்டேன்
ஆவியின் வல்லமையால் நிரப்பப்பட்ட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2026-07-30T16:00:39Z</dcterms:created>
  <dcterms:modified xsi:type="dcterms:W3CDTF">2026-07-30T16:00:39Z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