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பும் அபிசாயும் சூரியன் அஸ்தமிக்குமட்டும் அப்னேரைப் பின் தொடர்ந்தார்கள்; கிபியோன் வனாந்தர வழிக்கு அருகான கீயாவுக்கு எதிரே இருக்கிற அம்மா மேடுமட்டும் வ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ப்னேரைப் பின் சென்ற பென்யமீன் புத்திரர் ஒரே படையாகக் கூடி ஒரு மலையின் உச்சியிலே நி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ப்னேர் யோவாபைப் பார்த்துக் கூப்பிட்டு: பட்டயம் எப்போதும் சங்காரம் பண்ணிக்கொண்டிருக்கவேண்டுமோ, முடிவிலே கசப்புண்டாகும் என்று அறியீரோ, தங்கள் சகோதரரை விட்டுப் பின்வாங்கும்படிக்கு எந்த மட்டும் ஜனங்களுக்குச் சொல்லாதிருப்பீர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ப்னேர் யோவாபைப் பார்த்துக் கூப்பிட்டு: பட்டயம் எப்போதும் சங்காரம் பண்ணிக்கொண்டிருக்கவேண்டுமோ, முடிவிலே கசப்புண்டாகும் என்று அறியீரோ, தங்கள் சகோதரரை விட்டுப் பின்வாங்கும்படிக்கு எந்த மட்டும் ஜனங்களுக்குச் சொல்லாதிருப்பீர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ப்னேர் யோவாபைப் பார்த்துக் கூப்பிட்டு: பட்டயம் எப்போதும் சங்காரம் பண்ணிக்கொண்டிருக்கவேண்டுமோ, முடிவிலே கசப்புண்டாகும் என்று அறியீரோ, தங்கள் சகோதரரை விட்டுப் பின்வாங்கும்படிக்கு எந்த மட்டும் ஜனங்களுக்குச் சொல்லாதிருப்பீ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யோவாப்: இன்று காலமே நீர் பேசாதிருந்தீரானால் ஜனங்கள் அவரவர் தங்கள் சகோதரரைப் பின்தொடராமல் அப்பொழுதே திரும்பிவிடுவார்கள் என்று தேவனுடைய ஜீவனைக்கொண்டு சொல்லுகிற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யோவாப்: இன்று காலமே நீர் பேசாதிருந்தீரானால் ஜனங்கள் அவரவர் தங்கள் சகோதரரைப் பின்தொடராமல் அப்பொழுதே திரும்பிவிடுவார்கள் என்று தேவனுடைய ஜீவனைக்கொண்டு சொல்லுகிற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வாப் எக்காளம் ஊதினான்; அப்பொழுது ஜனங்கள் எல்லாரும் இஸ்ரவேலைத் தொடராமலும் யுத்தம்பண்ணாமலும் நின்றுவி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ு ராமுழுதும் அப்னேரும் அவன் மனுஷரும் அந்தரவெளி வழியாய்ப் போய், யோர்தானைக் கடந்து, பித்ரோனை உருவ நடந்து தாண்டி, மகனாயீமுக்குப் 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ு ராமுழுதும் அப்னேரும் அவன் மனுஷரும் அந்தரவெளி வழியாய்ப் போய், யோர்தானைக் கடந்து, பித்ரோனை உருவ நடந்து தாண்டி, மகனாயீமுக்குப் 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ப்னேர் அவனை நோக்கி: நீ வலது பக்கத்திற்காகிலும் இடதுபக்கத்திற்காகிலும் விலகி வாலிபரில் ஒருவனைப் பிடித்து அவனை உரிந்துகொள் என்றான் ஆசகேலோ விடமாட்டேன் என்று தொடர்ந்து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வாப் அப்னேரைத் தொடராமல் ஜனங்களையெல்லாம் கூடிவரச்செய்தான்; தாவீதின் சேவகரில் பத்தொண்பதுபேரும் ஆகசேலும் குறைந்த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வாப் அப்னேரைத் தொடராமல் ஜனங்களையெல்லாம் கூடிவரச்செய்தான்; தாவீதின் சேவகரில் பத்தொண்பதுபேரும் ஆகசேலும் குறைந்திர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ாவீதின் சேகவரோ பென்யமீனரிலும் அப்னேரின் மனுஷரிலும் முந்நூற்றறுபதுபேரை மடங்கட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ாவீதின் சேகவரோ பென்யமீனரிலும் அப்னேரின் மனுஷரிலும் முந்நூற்றறுபதுபேரை மடங்கட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ஆசகேலை எடுத்து பெத்லெகேமிலுள்ள அவனுடைய தகப்பன் கல்லறையிலே அவனை அடக்கம்பண்ணினார்கள்; யோவாபும் அவன் மனுஷரும் இரா முழுவதும் நடந்து, பொழுது விடியும்போது எப்ரோனிலே சேர்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ஆசகேலை எடுத்து பெத்லெகேமிலுள்ள அவனுடைய தகப்பன் கல்லறையிலே அவனை அடக்கம்பண்ணினார்கள்; யோவாபும் அவன் மனுஷரும் இரா முழுவதும் நடந்து, பொழுது விடியும்போது எப்ரோனிலே சேர்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கர்த்தரை நோக்கி: நான் யூதாவின் பட்டணங்கள் ஒன்றிலே போய் இருக்கலாமா என்று விசாரித்தான், அதற்குக் கர்த்தர்: போ என்றார்; எவ்விடத்திற்குப் போகலாம் என்று தாவீது கேட்டதற்கு, அவர்: எப்ரோனுக்குப் போ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கர்த்தரை நோக்கி: நான் யூதாவின் பட்டணங்கள் ஒன்றிலே போய் இருக்கலாமா என்று விசாரித்தான், அதற்குக் கர்த்தர்: போ என்றார்; எவ்விடத்திற்குப் போகலாம் என்று தாவீது கேட்டதற்கு, அவர்: எப்ரோனுக்குப் போ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கர்த்தரை நோக்கி: நான் யூதாவின் பட்டணங்கள் ஒன்றிலே போய் இருக்கலாமா என்று விசாரித்தான், அதற்குக் கர்த்தர்: போ என்றார்; எவ்விடத்திற்குப் போகலாம் என்று தாவீது கேட்டதற்கு, அவர்: எப்ரோனுக்குப் போ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தாவீது தன் இரண்டு மனைவிகளாகிய யெஸ்ரயேல் ஊரானான அகினோவாமோடும், நாபாலின் மனைவியாயிருந்த கர்மேல் ஊராளான அபிகாயிலோடும்கூட அவ்விடத்திற்குப் 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ப்னேர் அவனை நோக்கி: நீ வலது பக்கத்திற்காகிலும் இடதுபக்கத்திற்காகிலும் விலகி வாலிபரில் ஒருவனைப் பிடித்து அவனை உரிந்துகொள் என்றான் ஆசகேலோ விடமாட்டேன் என்று தொடர்ந்துபோ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தாவீது தன் இரண்டு மனைவிகளாகிய யெஸ்ரயேல் ஊரானான அகினோவாமோடும், நாபாலின் மனைவியாயிருந்த கர்மேல் ஊராளான அபிகாயிலோடும்கூட அவ்விடத்திற்குப் 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தன்னோடிருந்த மனுஷரையும் அவர்கள் குடும்பங்களையும் கூட்டிக்கொண்டுபோனான்; அவர்கள் எப்ரோனின் சுற்றூர்களிலே குடியேற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 தன்னோடிருந்த மனுஷரையும் அவர்கள் குடும்பங்களையும் கூட்டிக்கொண்டுபோனான்; அவர்கள் எப்ரோனின் சுற்றூர்களிலே குடியேற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ூதாவின் மனுஷர் வந்து, அங்கே தாவீதை யூதா வம்சத்தாரின்மேல் ராஜாவாக அபிஷேகம்பண்ணினார்கள். கீலேயாத்தேசத்து யாபேசின் மனுஷர் சவுலை அடக்கம்பண்ணினவர்கள் என்று அவர்கள் தாவீதுக்கு அறிவித்த போ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ூதாவின் மனுஷர் வந்து, அங்கே தாவீதை யூதா வம்சத்தாரின்மேல் ராஜாவாக அபிஷேகம்பண்ணினார்கள். கீலேயாத்தேசத்து யாபேசின் மனுஷர் சவுலை அடக்கம்பண்ணினவர்கள் என்று அவர்கள் தாவீதுக்கு அறிவித்த போ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கீலேயாத்தேசத்து யாபேசின் மனுஷரிடத்தில் ஸ்தானாபதிகளை அனுப்பி, நீங்கள் உங்கள் ஆண்டவனாகிய சவுலுக்கு இந்தத் தயவைச் செய்து அவரை அடக்கம்பண்ணினபடியினலே கர்த்தர் உங்களை ஆசீர்வதிப்பார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கீலேயாத்தேசத்து யாபேசின் மனுஷரிடத்தில் ஸ்தானாபதிகளை அனுப்பி, நீங்கள் உங்கள் ஆண்டவனாகிய சவுலுக்கு இந்தத் தயவைச் செய்து அவரை அடக்கம்பண்ணினபடியினலே கர்த்தர் உங்களை ஆசீர்வதிப்பார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கீலேயாத்தேசத்து யாபேசின் மனுஷரிடத்தில் ஸ்தானாபதிகளை அனுப்பி, நீங்கள் உங்கள் ஆண்டவனாகிய சவுலுக்கு இந்தத் தயவைச் செய்து அவரை அடக்கம்பண்ணினபடியினலே கர்த்தர் உங்களை ஆசீர்வதிப்பார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உங்களைக் கிருபையும் உண்மையுமாய் நடத்துவாராக; நீங்கள் இந்தக் காரியத்தைச் செய்தபடியினால், நானும் இந்த நன்மைக்குத்தக்கதாக உங்களை நடத்த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உங்களைக் கிருபையும் உண்மையுமாய் நடத்துவாராக; நீங்கள் இந்தக் காரியத்தைச் செய்தபடியினால், நானும் இந்த நன்மைக்குத்தக்கதாக உங்களை நடத்த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ப்னேர் ஆசகேலை நோக்கி: நீ என்னை விட்டுப்போ, நான் உன்னைத் தரையோடே ஏன் வெட்டவேண்டும்? பிற்பாடு உன் சகோதரனாகிய யோவாபின் முகத்திலே எப்படி விழிப்பே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நீங்கள் உங்கள் கைகளைத் திடப்படுத்திக்கொண்டு நல்ல சேவகராயிருங்கள்; உங்கள் ஆண்டவனாகிய சவுல் மரித்தபின்பு, யூதா வம்சத்தார் என்னைத் தங்கள்மேல் ராஜாவாக அபிஷேகம்பண்ணினார்கள் என்று அவர்களுக்குச் சொல்லச்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நீங்கள் உங்கள் கைகளைத் திடப்படுத்திக்கொண்டு நல்ல சேவகராயிருங்கள்; உங்கள் ஆண்டவனாகிய சவுல் மரித்தபின்பு, யூதா வம்சத்தார் என்னைத் தங்கள்மேல் ராஜாவாக அபிஷேகம்பண்ணினார்கள் என்று அவர்களுக்குச் சொல்லச்சொன்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படைத்தலைவனான நேரின் குமாரனாகிய அப்னேர் சவுலின் குமாரனாகிய இஸ்போசேத்தை மகனாயீக்கு அழைத்துக்கொண்டுபோய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படைத்தலைவனான நேரின் குமாரனாகிய அப்னேர் சவுலின் குமாரனாகிய இஸ்போசேத்தை மகனாயீக்கு அழைத்துக்கொண்டுபோய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க் கீலேயாத்தின்மேலும் அஷூரியர்மேலும், யெஸ்ரயேலின்மேலும், எப்பிராயீமின்மேலும், பென்யமீனின்மேலும், இஸ்ரவேலனைத்தின் மேலும் ராஜாவாகிக்க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வுலின் குமாரனாகிய இஸ்போசேத் இஸ்ரவேலின்மேல் ராஜாவாகிறபோது நாற்பது வயதாயிருந்தான்; அவன் இரண்டு வருடம் ராஜ்யபாரம்பண்ணினான்; யூதா கோத்திரத்தார்மாத்திரம் தாவீதைப் பின்பற்ற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வுலின் குமாரனாகிய இஸ்போசேத் இஸ்ரவேலின்மேல் ராஜாவாகிறபோது நாற்பது வயதாயிருந்தான்; அவன் இரண்டு வருடம் ராஜ்யபாரம்பண்ணினான்; யூதா கோத்திரத்தார்மாத்திரம் தாவீதைப் பின்பற்ற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 எப்ரோனிலே யூதா கோத்திரத்தின்மேல் ராஜாவாயிருந்த நாட்களின் இலக்கம் ஏழு வருஷமும் ஆறு மாதமுமா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ேரின் குமாரனாகிய அப்னேர் சவுலின் குமாரனாகிய இஸ்போசேத்தின் சேவகரைக் கூட்டிக்கொண்டு மகனாயீமிலிருந்து கிபியோனுக்குப் புறப்பட்டுப் போ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ேரின் குமாரனாகிய அப்னேர் சவுலின் குமாரனாகிய இஸ்போசேத்தின் சேவகரைக் கூட்டிக்கொண்டு மகனாயீமிலிருந்து கிபியோனுக்குப் புறப்பட்டுப் போ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அப்னேர் ஆசகேலை நோக்கி: நீ என்னை விட்டுப்போ, நான் உன்னைத் தரையோடே ஏன் வெட்டவேண்டும்? பிற்பாடு உன் சகோதரனாகிய யோவாபின் முகத்திலே எப்படி விழிப்ப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ெருயாவின் குமாரனாகிய யோவாபும் தாவீதின் சேவகரும் புறப்பட்டுப்போய் கிபியோனின் குளத்தண்டையில் ஒருவருக்கொருவர் எதிர்ப்பட்டு குளத்திற்கு அந்தப்பக்கத்தில் அவர்களும் குளத்திற்கு இந்தப்பக்கத்தில் இவர்களும் இறங்க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செருயாவின் குமாரனாகிய யோவாபும் தாவீதின் சேவகரும் புறப்பட்டுப்போய் கிபியோனின் குளத்தண்டையில் ஒருவருக்கொருவர் எதிர்ப்பட்டு குளத்திற்கு அந்தப்பக்கத்தில் அவர்களும் குளத்திற்கு இந்தப்பக்கத்தில் இவர்களும் இறங்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னேர் யோவாபை நோக்கி: வாலிபர் எழுந்து நமக்கு முன்பாகச் சிலம்பம் பண்ணட்டும் என்றான்; அதற்கு யோவாப்: அவர்கள் எழுந்து அப்படிச் செய்யட்டும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குமாரனாகிய இஸ்போசேத்தின் பக்கத்திற்குப் பென்யமீன் மனுஷரில் பன்னிரண்டுபேரும், தாவீதுடைய சேவகரிலே பன்னிரண்டுபேரும் எழுந்து ஒரு பக்கமாய் போய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குமாரனாகிய இஸ்போசேத்தின் பக்கத்திற்குப் பென்யமீன் மனுஷரில் பன்னிரண்டுபேரும், தாவீதுடைய சேவகரிலே பன்னிரண்டுபேரும் எழுந்து ஒரு பக்கமாய் போய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வுலின் குமாரனாகிய இஸ்போசேத்தின் பக்கத்திற்குப் பென்யமீன் மனுஷரில் பன்னிரண்டுபேரும், தாவீதுடைய சேவகரிலே பன்னிரண்டுபேரும் எழுந்து ஒரு பக்கமாய் போய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் தலையை ஒருவர் பிடித்து ஒருவருடைய விலாவிலே ஒருவர் பட்டயத்தினாலே குத்தி ஒருமிக்க விழுந்தார்கள்; அதினாலே கிபியோனிலிருக்கிற அந்த ஸ்தலம் எல்காத் அசூரிம் என்னப்பட்ட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் தலையை ஒருவர் பிடித்து ஒருவருடைய விலாவிலே ஒருவர் பட்டயத்தினாலே குத்தி ஒருமிக்க விழுந்தார்கள்; அதினாலே கிபியோனிலிருக்கிற அந்த ஸ்தலம் எல்காத் அசூரிம் என்னப்பட்ட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ையதினம் மிகவும் கடினமான யுத்தமாகி அப்பேனரும் இஸ்ரவேல் மனுஷரும் தாவீதின் சேவகரால் முறிய அடிக்கப்பட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செருயாவின் மூன்று குமாரராகிய யோவாயும் அபிசாயும் ஆசகேலும் இருந்தார்கள்; ஆசகேல் வெளியிலிருக்கிற கலைமான்களில் ஒன்றைப்போல வேகமாய் ஓடுகிறவனாய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ங்கே செருயாவின் மூன்று குமாரராகிய யோவாயும் அபிசாயும் ஆசகேலும் இருந்தார்கள்; ஆசகேல் வெளியிலிருக்கிற கலைமான்களில் ஒன்றைப்போல வேகமாய் ஓடுகிறவனாயிருந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அப்னேரைப் பின் தொடர்ந்து வலதுபுறத்திலாகிலும் இடதுபுறத்திலாகிலும் அவனைவிட்டு விலகாமல் துரத்திக்கொண்டுபோ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னேர் திரும்பிப் பார்த்து: நீ ஆசகேல் அல்லவா என்றான்; அவன்: நான்தான் என்றான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அவன் விலகிப்போகமாட்டேன் என்றபடியினால், அப்னேர் அவனை ஈட்டியின் பின்புற அலகினால் அவன் வயிற்றிலே குத்தினான்; ஈட்டி முதுகிலே புறப்பட்டது அவன் அங்கேதானே விழுந்து செத்தான்; ஆசகேல் விழுந்துகிடக்கிற இடத்திலே வந்தவர்களெல்லாரும் தரித்து நி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பும் அபிசாயும் சூரியன் அஸ்தமிக்குமட்டும் அப்னேரைப் பின் தொடர்ந்தார்கள்; கிபியோன் வனாந்தர வழிக்கு அருகான கீயாவுக்கு எதிரே இருக்கிற அம்மா மேடுமட்டும் 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ലുള്ള അമ്മാക്കുന്നിൽ എത്തിയപ്പോൾ സൂര്യൻ അസ്തമ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ബെന്യാമീന്യർ അബ്നേരിന്റെ അടുക്കൽ ഒരേ കൂട്ടമായി കൂടി ഒരു കുന്നിൻ മുകളിൽ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പ്പോൾ അബ്നേർ യോവാബിനോടു: വാൾ എന്നും സംഹരിച്ചുകൊണ്ടിരിക്കേണമോ? ഒടുവിൽ കൈപ്പുണ്ടാകുമെ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ില്ലയോ? സഹോരദന്മാരെ പിന്തുടരുന്നതു മതിയാക്കേണ്ടതിന്നു ജനത്തോടു കല്പിപ്പാൻ നീ എത്രത്തേ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മസിക്കും എന്നു വിളിച്ച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തിന്നു യോവാബ്: ദൈവത്താണ, നീ പറഞ്ഞില്ലെങ്കിൽ ജനം രാവിലെ തങ്ങളുടെ സഹോദരന്മാരെ പിന്തുടര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പ്പോകുമായിര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ഉടനെ യോവാബ് കാഹളം ഊതിച്ചു, ജനം ഒക്കെയും നിന്നു, യിസ്രായേലിനെ പിന്തുടർന്നില്ല പൊരുത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ബ്നേരും അവന്റെ ആളുകളും അന്നു രാത്രിമുഴുവനും അരാബയിൽകൂടി നടന്നു യോർദ്ദാൻ കടന്നു ബിത്രോനിൽകൂ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ു മഹനയീമ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ബ്നേർ അവനോടു: നീ വലത്തോട്ടോ ഇടത്തോട്ടോ തിരിഞ്ഞു, ബാല്യക്കാരിൽ ഒരുത്തനെ പിടിച്ചു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യോവാബും അബ്നേരിനെ പിന്തുടരുന്നതു വിട്ടു മടങ്ങി, ജനത്തെ ഒക്കെയും ഒന്നിച്ചു കൂട്ടിയപ്പേ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്റെ ചേവരകരിൽ പത്തൊമ്പതുപേരും അസാഹേലും ഇ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എന്നാൽ ദാവീദിന്റെ ചേവകർ ബെന്യാമീന്യരെയും അബ്നേരിന്റെ ആളുകളെയും തോല്പിക്കയും അവ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നൂറ്ററുപതുപേരെ സംഹരിക്കയും ചെയ്ത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സാഹേലിനെ അവർ എടുത്തു ബേത്ത്ളേഹെമിൽ അവന്റെ അപ്പന്റെ കല്ലറയിൽ അടക്കം ചെയ്തു; യോവാബു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ളുകളും രാത്രി മുഴുവനും നടന്നു പുലർച്ചെക്കു ഹെബ്രോനിൽ എത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ദാവീദ് യഹോവയോടു: ഞാൻ യെഹൂദ്യനഗരങ്ങളിൽ ഒന്നിലേക്കു ചെല്ലേണമോ എന്നു ചോദിച്ചു. യഹോ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ോടു: ചെല്ലുക എന്നു കല്പിച്ചു. ഞാൻ എവിടേക്കു ചെല്ലേണ്ടു എന്നു ദാവീദ് ചോദിച്ചതി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െബ്രോനിലേക്കു എന്നു അരുളപ്പാടു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ങ്ങനെ ദാവീദ് യിസ്രെയേൽക്കാരത്തി അഹീനോവം, കർമ്മേല്യൻ നാബാലിന്റെ ഭാര്യയായിരുന്ന അബീഗയിൽ എന്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ുധവർഗ്ഗം എടുത്തുകൊൾക എന്നു പറഞ്ഞു. എങ്കിലും അസാഹേലിന്നു അവനെ വിട്ടുമാറുവാൻ മനസ്സ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ണ്ടു ഭാര്യമാരുമായി അവിടേക്ക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ദാവീദ് തന്നോടുകൂടെ ഉണ്ടായിരുന്ന ആളുകളെ ഒക്കെയും കുടുംബസഹിതം കൂട്ടിക്കൊണ്ടുപോയി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െബ്രോന്യപട്ടണങ്ങളിൽ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പ്പോൾ യെഹൂദാപുരുഷന്മാർ വന്നു അവിടെവെച്ചു ദാവീദിനെ യെഹൂദാഗൃഹത്തിന്നു രാജാവായിട്ടു അഭിഷേ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ഗിലെയാദിലെ യാബേശ് നിവാസികൾ ആയിരുന്നു ശൌലിനെ അടക്കംചെയ്തതു എന്നു ദാവീദിന്നു അറിവുകിട്ടി. ദാവീദ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ിലെയാദിലെ യാബേശ് നിവാസികളുടെ അടുക്കൽ ദൂതന്മാരെ അയച്ചു: നിങ്ങളുടെ യജമാനനായ ശൌലിനോടു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യകാണിച്ചു അവനെ അടക്കം ചെയ്കകൊണ്ടു നിങ്ങൾ യഹോവയാൽ അനുഗ്രഹിക്കപ്പെട്ടവ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ഹോവ നിങ്ങളോടു ദയയും വിശ്വസ്തതയും കാണിക്കുമാറാകട്ടെ; നിങ്ങൾ ഈ കാര്യം ചെയ്തിരിക്കകൊണ്ടു ഞ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നന്മ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ബ്നേർ അസാഹേലിനോടു: എന്നെ വിട്ടുപോക; ഞാൻ നിന്നെ വെട്ടിവീഴിക്കുന്നതു എന്തിന്നു? പിന്നെ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ആകയാൽ നിങ്ങൾ ധൈര്യപ്പെട്ടു ശൂരന്മാരായിരിപ്പിൻ; നിങ്ങളുടെ യജമാനനായ ശൌൽ മരിച്ചുപോയല്ലോ; യെഹൂദാഗൃ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തങ്ങൾക്കു രാജാവായിട്ടു അഭിഷേകം ചെയ്തിരിക്കുന്നു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നാൽ ശൌലിന്റെ സേനാപതിയായ നേരിന്റെ മകൻ അബ്നേർ ശൌലിന്റെ മകനായ ഈശ്-ബോശെത്തിനെ മഹനയീമ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ിക്കൊണ്ടുപേ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നെ ഗിലെയാദ്, അശൂരി, യിസ്രെയേൽ, എഫ്രയീം, ബെന്യാമീൻ എന്നിങ്ങനെ എല്ലായിസ്രായേല്യർക്കും രാജാവാക്ക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ശൌലിന്റെ മകനായ ഈശ്-ബോശെത്ത് യിസ്രായേലിൽ രാജാവായപ്പോൾ അവന്നു നാല്പതു വയസ്സായിരുന്നു; അവൻ 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വത്സരം വാണു. യെഹൂദാഗൃഹമോ ദാവീദിനോടു ചേർന്നു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ദാവീദ് ഹെബ്രോനിൽ യെഹൂദാഗൃഹത്തിന്നു രാജാവായിരുന്ന കാലം ഏഴു സംവത്സരവും ആറു മാസവ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േരിന്റെ മകൻ അബ്നേരും ശൌലിന്റെ മകനായ ഈശ്-ബേശെത്തിന്റെ ചേവകരും മഹനയീമിൽനിന്നു ഗിബെയോന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സഹോദരനായ യോവാബിന്റെ മുഖത്തു എങ്ങനെ നോ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പ്പോൾ സെരൂയയുടെ മകനായ യോവാബും ദാവീദിന്റെ ചേവകരും പുറപ്പെട്ടു ഗിബെയോനിലെ കുളത്തിന്നരികെ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 നേരിട്ടു; അവർ കുളത്തിന്റെ ഇപ്പുറത്തും മറ്റേവർ കുളത്തിന്റെ അപ്പുറത്തും ഇ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ബ്നേർ യോവാബിനോടു: ബാല്യക്കാർ എഴുന്നേറ്റു നമ്മുടെ മുമ്പാകെ ഒന്നു കളിക്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ങ്ങനെയാകട്ടെ എന്നു യോവാബും പറഞ്ഞു. അങ്ങനെ ബെന്യാമീന്യരുടെയും ശൌലി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ഈശ്-ബോശെത്തിന്റെയും ഭാഗത്തുനിന്നു പന്ത്രണ്ടുപേരും ദാവീദിന്റെ ചേവകരിൽ പന്ത്രണ്ടുപേരും എണ്ണമൊ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ന്നേറ്റു തമ്മിൽ അ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ഓരോരുത്തൻ താന്താന്റെ എതിരാളിയെ മുടിക്കു പിടിച്ചു വിലാപ്പുറത്തു വാൾ കുത്തിക്കടത്തി ഒരുമ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ു; അതുകൊണ്ടു ഗിബെയോനിലെ ആ സ്ഥലത്തിന്നു ഹെൽക്കത്ത്-ഹസ്സൂരീം എന്നു പേര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ന്നു യുദ്ധം ഏറ്റവും കഠിനമായി, അബ്നേരും യിസ്രായേല്യരും ദാവീദിന്റെ ചേവകരോടു തോറ്റ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ിടെ യോവാബ്, അബീശായി, അസാഹേൽ ഇങ്ങനെ സെരൂയയുടെ മൂന്നു പുത്രന്മാരും ഉണ്ടായിരുന്നു; അസാഹ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റെയും വിട്ടുമാറുവാൻ അവന്നു മനസ്സായില്ല; അബ്നേർ അവനെ കുന്തംകൊണ്ടു പിറകോട്ടു വയറ്റ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ട്ടുകലയെപ്പോലെ ശീഘ്രഗാമി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സാഹേൽ അബ്നേരിനെ പിന്തുടർന്നു; അബ്നേരിനെ പിന്തുടരുന്നതിൽ വലത്തോട്ടോ ഇടത്തോട്ടോ മാറ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ബ്നേർ പിറകോട്ടു നോക്കി: നീ അസാഹേലോ എന്നു ചോദിച്ചതിന്നു: അതേ എന്നു അവൻ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ത്തി; കുന്തം മറുവശത്തു പുറപ്പെട്ടു; അവൻ അവിടെ തന്നെ വീണു മരിച്ചു. അസാഹേൽ മരിച്ചുകിടന്നേട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വർ ഒക്കെയും നിന്ന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ോവാബും അബീശായിയും അബ്നോരിനെ പിന്തുടർന്നു; അവർ ഗിബെയോൻ മരുഭൂമിയിലെ വഴിയരികെ ഗീഹ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2026-09-07T01:00:24Z</dcterms:created>
  <dcterms:modified xsi:type="dcterms:W3CDTF">2026-09-07T01:00:24Z</dcterms:modified>
  <dc:title>2 ശമൂവേൽ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