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presProps" Target="presProps.xml"/>
  <Relationship Id="rId54" Type="http://schemas.openxmlformats.org/officeDocument/2006/relationships/viewProps" Target="viewProps.xml"/>
  <Relationship Id="rId5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தலால், கர்த்தர்நிமித்தம் கட்டுண்டவனாகிய நான் உங்களுக்குச் சொல்லுகிற புத்தியென்னவெனில், நீங்கள் அழைக்கப்பட்ட அழைப்புக்குப் பாத்திரவான்களாய் நடந்து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தலால், கர்த்தர்நிமித்தம் கட்டுண்டவனாகிய நான் உங்களுக்குச் சொல்லுகிற புத்தியென்னவெனில், நீங்கள் அழைக்கப்பட்ட அழைப்புக்குப் பாத்திரவான்களாய் நடந்து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ிகுந்த மனத்தாழ்மையும் சாந்தமும் நீடிய பொறுமையும் உடையவர்களாய், அன்பினால் ஒருவரையொருவர் தாங்கி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மாதானக்கட்டினால் ஆவியின் ஒருமையைக் காத்துக்கொள்வதற்கு ஜாக்கிரதையாயிருங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ங்களுக்கு உண்டான அழைப்பினாலே நீங்கள் ஒரே நம்பிக்கைக்கு அழைக்கப்பட்டதுபோல, ஒரே சரீரமும் ஒரே ஆவியும் உண்டு;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ஒரே கர்த்தரும், ஒரே விசுவாசமும், ஒரே ஞானஸ்நானமும்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ல்லாருக்கும் ஒரே தேவனும் பிதாவும் உண்டு; அவர் எல்லார்மேலும், எல்லாரோடும், உங்கள் எல்லாருக்குள்ளும் இருக்கிறவ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ல்லாருக்கும் ஒரே தேவனும் பிதாவும் உண்டு; அவர் எல்லார்மேலும், எல்லாரோடும், உங்கள் எல்லாருக்குள்ளும் இருக்கிறவ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ிறிஸ்துவினுடைய ஈவின் அளவுக்குத்தக்கதாக நம்மில் அவனவனுக்குக் கிருபை அளிக்கப்பட்டிருக்கிற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கெட்ட வார்த்தை ஒன்றும் உங்கள் வாயிலிருந்து புறப்படவேண்டாம்; பக்திவிருத்திக்கு ஏதுவான நல்ல வார்த்தை உண்டானால் அதையே கேட்கிறவனுக்குப் பிரயோஜனமுண்டாகும்படி பேசுங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ெய்யான நீதியிலும் பரிசுத்தத்திலும் தேவனுடைய சாயலாக சிருஷ்டிக்கப்பட்ட புதிய மனுஷனைத் தரித்துக்கொள்ளுங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கெட்ட வார்த்தை ஒன்றும் உங்கள் வாயிலிருந்து புறப்படவேண்டாம்; பக்திவிருத்திக்கு ஏதுவான நல்ல வார்த்தை உண்டானால் அதையே கேட்கிறவனுக்குப் பிரயோஜனமுண்டாகும்படி பேசுங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தலால், அவர் உன்னதத்திற்கு ஏறி, சிறைப்பட்டவர்களைச் சிறையாக்கி, மனுஷர்களுக்கு வரங்களை அளித்தார் என்று சொல்லியிருக்கி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தலால், அவர் உன்னதத்திற்கு ஏறி, சிறைப்பட்டவர்களைச் சிறையாக்கி, மனுஷர்களுக்கு வரங்களை அளித்தார் என்று சொல்லியிருக்கி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ன்றியும், நீங்கள் மீட்கப்படும்நாளுக்கென்று முத்திரையாகப் பெற்ற தேவனுடைய பரிசுத்த ஆவியைத் துக்கப்படுத்தாதிருங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ன்றியும், நீங்கள் மீட்கப்படும்நாளுக்கென்று முத்திரையாகப் பெற்ற தேவனுடைய பரிசுத்த ஆவியைத் துக்கப்படுத்தாதிருங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சகலவிதமான கசப்பும், கோபமும், மூர்க்கமும், கூக்குரலும், தூஷணமும், மற்ற எந்தத் துர்க்குணமும் உங்களைவிட்டு நீங்கக்கடவ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சகலவிதமான கசப்பும், கோபமும், மூர்க்கமும், கூக்குரலும், தூஷணமும், மற்ற எந்தத் துர்க்குணமும் உங்களைவிட்டு நீங்கக்கடவ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ஒருவருக்கொருவர் தயவாயும் மனஉருக்கமாயும் இருந்து, கிறிஸ்துவுக்குள் தேவன் உங்களுக்கு மன்னித்ததுபோல, நீங்களும் ஒருவருக்காருவர் மன்னியுங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ஒருவருக்கொருவர் தயவாயும் மனஉருக்கமாயும் இருந்து, கிறிஸ்துவுக்குள் தேவன் உங்களுக்கு மன்னித்ததுபோல, நீங்களும் ஒருவருக்காருவர் மன்னியுங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ஏறினார் என்பதினாலே அவர் அதற்குமுன்னே பூமியின் தாழ்விடங்களில் இறங்கினார் என்று விளங்குகிறதல்லவா?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ெய்யான நீதியிலும் பரிசுத்தத்திலும் தேவனுடைய சாயலாக சிருஷ்டிக்கப்பட்ட புதிய மனுஷனைத் தரித்துக்கொள்ளுங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றங்கினவரே எல்லாவற்றையும் நிரப்பத்தக்கதாக, எல்லா வானங்களுக்கும் மேலாக உன்னதத்திற்கு ஏறினவருமாயிருக்கி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ேலும் நாம் அனைவரும் தேவனுடைய குமாரனைப் பற்றும் விசுவாசத்திலும் அறிவிலும் ஒருமைப்பட்டவர்களாகி, கிறிஸ்துவினுடைய நிறைவான வளர்ச்சியின் அளவுக்குத்தக்க பூரண புருஷராகும்வரைக்கும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ேலும் நாம் அனைவரும் தேவனுடைய குமாரனைப் பற்றும் விசுவாசத்திலும் அறிவிலும் ஒருமைப்பட்டவர்களாகி, கிறிஸ்துவினுடைய நிறைவான வளர்ச்சியின் அளவுக்குத்தக்க பூரண புருஷராகும்வரைக்கும்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ரிசுத்தவான்கள் சீர்பொருந்தும்பொருட்டு, சுவிசேஷ ஊழியத்தின் வேலைக்காகவும், கிறிஸ்துவின் சரீரமாகிய சபையானது பக்திவிருத்தி அடைவதற்காகவும்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ரிசுத்தவான்கள் சீர்பொருந்தும்பொருட்டு, சுவிசேஷ ஊழியத்தின் வேலைக்காகவும், கிறிஸ்துவின் சரீரமாகிய சபையானது பக்திவிருத்தி அடைவதற்காகவும்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, சிலரை அப்போஸ்தலராகவும், சிலரைத் தீர்க்கதரிசிகளாகவும், சிலரைச் சுவிசேஷகராகவும், சிலரை மேய்ப்பராகவும், போதகராகவும் ஏற்படுத்தின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, சிலரை அப்போஸ்தலராகவும், சிலரைத் தீர்க்கதரிசிகளாகவும், சிலரைச் சுவிசேஷகராகவும், சிலரை மேய்ப்பராகவும், போதகராகவும் ஏற்படுத்தின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ம் இனிக் குழந்தைகளாயிராமல், மனுஷருடைய சூதும் வஞ்சிக்கிறதற்கேதுவான தந்திரமுமுள்ள போதகமாய் பலவித காற்றினாலே அலைகளைப்போல அடிபட்டு அலைகிறவர்களாயிராமல்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ம் இனிக் குழந்தைகளாயிராமல், மனுஷருடைய சூதும் வஞ்சிக்கிறதற்கேதுவான தந்திரமுமுள்ள போதகமாய் பலவித காற்றினாலே அலைகளைப்போல அடிபட்டு அலைகிறவர்களாயிராமல்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ன்புடன் சத்தியத்தைக் கைகொண்டு தலையாகிய கிறிஸ்துவுக்குள் எல்லாவற்றிலேயும், நாம் வளருகிறவர்களாயிருக்கும்படியாக அப்படிச் செய்த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ன்றியும், நாம் ஒருவருக்கொருவர் அவயவங்களாயிருக்கிறபடியால், பொய்யைக் களைந்து, அவனவன் பிறனுடனே மெய்யைப் பேசக்கடவ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ாலே சரீரம் முழுதும், அதற்கு உதவியாயிருக்கிற சகல கணுக்களினாலும் இசைவாய்க் கட்டி இணைக்கப்பட்டு, ஒவ்வொரு அவயவமும் தன்தன் அளவுக்குத்தக்கதாய்க் கிரியைசெய்கிறபடியே, அது அன்பினாலே தனக்கு பக்திவிருத்தி உண்டாக்குகிறதற்கேதுவாகச் சரீரவளர்ச்சியை உண்டாக்குகிற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ாலே சரீரம் முழுதும், அதற்கு உதவியாயிருக்கிற சகல கணுக்களினாலும் இசைவாய்க் கட்டி இணைக்கப்பட்டு, ஒவ்வொரு அவயவமும் தன்தன் அளவுக்குத்தக்கதாய்க் கிரியைசெய்கிறபடியே, அது அன்பினாலே தனக்கு பக்திவிருத்தி உண்டாக்குகிறதற்கேதுவாகச் சரீரவளர்ச்சியை உண்டாக்குகிற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தலால், கர்த்தருக்குள் நான் உங்களுக்குச் சாட்சியாகச் சொல்லி எச்சரிக்கிறது என்னவெனில், மற்றப் புறஜாதிகள் தங்கள் வீணான சிந்தையிலே நடக்கிறதுபோல நீங்கள் இனி நடவாமலிருங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தலால், கர்த்தருக்குள் நான் உங்களுக்குச் சாட்சியாகச் சொல்லி எச்சரிக்கிறது என்னவெனில், மற்றப் புறஜாதிகள் தங்கள் வீணான சிந்தையிலே நடக்கிறதுபோல நீங்கள் இனி நடவாமலிருங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புத்தியில் அந்தகாரப்பட்டு, தங்கள் இருதய கடினத்தினால் தங்களில் இருக்கும் அறியாமையினாலே தேவனுடைய ஜீவனுக்கு அந்நியராயிருந்து;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ணர்வில்லாதவர்களாய், சகலவித அசுத்தங்களையும் ஆவலோடே நடப்பிக்கும்படி, தங்களைக் காமவிகாரத்திற்கு ஒப்புக்கொடுத்திருக்கிற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ணர்வில்லாதவர்களாய், சகலவித அசுத்தங்களையும் ஆவலோடே நடப்பிக்கும்படி, தங்களைக் காமவிகாரத்திற்கு ஒப்புக்கொடுத்திருக்கிற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ீங்களோ இவ்விதமாய்க் கிறிஸ்துவைக் கற்றுக்கொள்ளவில்லை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யேசுவினிடத்திலுள்ள சத்தியத்தின்படியே, நீங்கள் அவரிடத்தில் கேட்டறிந்து, அவரால் போதிக்கப்பட்டீர்களே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ந்தப்படி, முந்தின நடக்கைக்குரிய மோசம்போக்கும் இச்சைகளாலே கெட்டுப்போகிற பழைய மனுஷனை நீங்கள் களைந்துபோட்டு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ன்றியும், நாம் ஒருவருக்கொருவர் அவயவங்களாயிருக்கிறபடியால், பொய்யைக் களைந்து, அவனவன் பிறனுடனே மெய்யைப் பேசக்கடவ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உங்கள் உள்ளத்திலே புதிதான ஆவியுள்ளவர்களாகி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ீங்கள் கோபங்கொண்டாலும் பாவஞ்செய்யாதிருங்கள், சூரியன் அஸ்தமிக்கிறதற்கு முன்னாக உங்கள் எரிச்சல் தணியக்கடவது;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ிசாசுக்கு இடங்கொடாமலும் இருங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திருடுகிறவன் இனித் திருடாமல், குறைச்சலுள்ளவனுக்குக் கொடுக்கத்தக்கதாகத் தனக்கு உண்டாயிருக்கும்படி, தன் கைகளினால் நலமான வேலைசெய்து, பிரயாசப்படக்கடவ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திருடுகிறவன் இனித் திருடாமல், குறைச்சலுள்ளவனுக்குக் கொடுக்கத்தக்கதாகத் தனக்கு உண்டாயிருக்கும்படி, தன் கைகளினால் நலமான வேலைசெய்து, பிரயாசப்படக்கடவ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7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കർത്തൃസേവനിമിത്തം ബദ്ധനായിരിക്കുന്ന ഞാൻ പ്രബോധിപ്പിക്കുന്നതു: നിങ്ങളെ വിളിച്ചിരിക്കുന്ന വിളി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ോഗ്യമാംവണ്ണ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പൂർണ്ണവിനയത്തോടും സൌമ്യതയോടും ദീർഘക്ഷമയോടുംകൂടെ നടക്കയും സ്നേഹത്തിൽ അന്യോന്യം പൊറുക്ക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ആത്മാവിന്റെ ഐക്യത സമാധാനബന്ധത്തിൽ കാപ്പാൻ ശ്രമിക്കയും ചെയ്‍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നിങ്ങളെ വിളിച്ചപ്പോൾ ഏകപ്രത്യാശെക്കായി നിങ്ങളെ വിളിച്ചതുപോലെ ശരീരം ഒന്നു, ആത്മാവു ഒന്ന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കർത്താവു ഒരുവൻ, വിശ്വാസം ഒന്നു, സ്നാനം ഒന്നു, എല്ലാവർക്കും മീതെയുള്ളവന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എല്ലാവരിലും കൂടി വ്യാപരിക്കുന്നവനും എല്ലാവരിലും ഇരിക്കുന്നവനുമായി എല്ലാവർക്കും ദൈവവും പിതാവുമായവ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ഒരുവ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എന്നാൽ നമ്മിൽ ഓരോരുത്തന്നു ക്രിസ്തുവിന്റെ ദാനത്തിന്റെ അളവിന്നു ഒത്തവണ്ണം കൃപ ലഭിച്ച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കേൾക്കുന്നവർക്കു കൃപ ലഭിക്കേണ്ടതിന്നു ആവശ്യംപോലെ ആത്മികവർദ്ധനെക്കായി നല്ല വാക്കല്ലാതെ ആകാത്ത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സത്യത്തിന്റെ ഫലമായ നീതിയിലും വിശുദ്ധിയിലും ദൈവാനുരൂപമായി സൃഷ്ടിക്കപ്പെട്ട പുതുമനുഷ്യന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ഒന്നും നിങ്ങളുടെ വായിൽ നിന്നു പുറപ്പെടരു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അതുകൊണ്ടു: “അവൻ ബദ്ധന്മാരെ പിടിച്ചുകൊണ്ടു പോയി ഉയരത്തിൽ കയറി മനുഷ്യർക്കു ദാനങ്ങളെ കൊടുത്തു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ു പറയ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ദൈവത്തിന്റെ പരിശുദ്ധാത്മാവിനെ ദുഃഖിപ്പിക്കരുതു; അവനാലല്ലോ നിങ്ങൾക്കു വീണ്ടെടുപ്പുനാളിന്നായ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ുദ്രയിട്ടിരിക്കുന്ന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എല്ലാ കൈപ്പും കോപവും ക്രോധവും കൂറ്റാരവും ദൂഷണവും സകലദുർഗ്ഗുണവുമായി നിങ്ങളെ വിട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ഒഴിഞ്ഞുപോകട്ട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നിങ്ങൾ തമ്മിൽ ദയയും മനസ്സലിവുമുള്ളവരായി ദൈവം ക്രിസ്തുവിൽ നിങ്ങളോടു ക്ഷമിച്ചതുപോലെ അന്യോന്യ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്ഷമിപ്പ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കയറി എന്നതിനാൽ അവൻ ഭൂമിയുടെ അധോഭാഗങ്ങളിലേക്കു ഇറങ്ങി എന്നു വരുന്നില്ലയേ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ധരിച്ചുകൊൾ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ഇറങ്ങിയവൻ സകലത്തെയും നിറെക്കേണ്ടതിന്നു സ്വർഗ്ഗാധിസ്വർഗ്ഗത്തിന്നു മീതെ കയറിയവനും ആ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അവൻ ചിലരെ അപ്പൊസ്തലന്മാരായും ചിലരെ പ്രവാചകന്മാരായും ചിലരെ സുവിശേഷകന്മാരായും ചിലരെ ഇടയന്മാരാ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ഉപദേഷ്ടാക്കന്മാരായും നിയമിച്ചിരിക്കുന്ന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അതു നാം എല്ലാവരും വിശ്വാസത്തിലും ദൈവപുത്രനെക്കുറിച്ചുള്ള പരിജ്ഞാനത്തിലുമുള്ള ഐക്യതയും തികഞ്ഞ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ുരുഷത്വവും ക്രിസ്തുവിന്റെ സമ്പൂർണ്ണതയായ പ്രായത്തിന്റെ അളവും പ്രാപിക്കുവോള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വിശുദ്ധന്മാരുടെ യഥാസ്ഥാനത്വത്തിന്നായുള്ള ശുശ്രൂഷയുടെ വേലെക്കും ക്രിസ്തുവിന്റെ ശരീരത്തി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ത്മികവർദ്ധനെക്കും ആ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അങ്ങനെ നാം ഇനി മനുഷ്യരുടെ ചതിയാലും ഉപായത്താലും തെറ്റിച്ചുകളയുന്ന തന്ത്രങ്ങളിൽ കുടുങ്ങിപ്പോകുവ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ക്കവണ്ണം ഉപദേശത്തിന്റെ ഓരോ കാറ്റിനാൽ അലഞ്ഞുഴലുന്ന ശിശുക്കൾ ആയിരിക്കാത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സ്നേഹത്തിൽ സത്യം സംസാരിച്ചുകൊണ്ടു ക്രിസ്തു എന്ന തലയോളം സകലത്തിലും വളരുവാൻ ഇടയാ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ആകയാൽ ഭോഷ്കു ഉപേക്ഷിച്ചു ഓരോരുത്തൻ താന്താന്റെ കൂട്ടുകാരനോടു സത്യം സംസാരിപ്പിൻ; നാം തമ്മ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ശരീരം മുഴുവനും യുക്തമായി ചേർന്നും ഏകീഭവിച്ചും ഓരോ അംഗത്തിന്റെ അതതു വ്യാപാരത്തിന്നു ഒത്തവണ്ണ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ഉതവി ലഭിപ്പാനുള്ള ഏതു സന്ധിയാലും സ്നേഹത്തിലുള്ള വർദ്ധനെക്കായി അവനിൽ നിന്നു വളർച്ച പ്രാപ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ആകയാൽ ഞാൻ കർത്താവിൽ സാക്ഷീകരിച്ചു പറയുന്നതു എന്തെന്നാൽ: ജാതികൾ തങ്ങളുടെ വ്യർത്ഥബുദ്ധി അനുസരിച്ച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ടക്കുന്നതുപോലെ നിങ്ങൾ ഇനി നടക്കരു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അവർ അന്ധബുദ്ധികളായി അജ്ഞാനം നിമിത്തം, ഹൃദയകാഠിന്യം നിമിത്തം തന്ന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ദൈവത്തിന്റെ ജീവനിൽ നിന്നു അകന്നു മനം തഴമ്പിച്ചു പോയവർ ആകയാൽ അത്യാഗ്രഹത്തോടെ സകല അശുദ്ധി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്രവർത്തിപ്പാൻ ദുഷ്കാമത്തിന്നു തങ്ങളെത്തന്നേ ഏല്പിച്ച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നിങ്ങളോ യേശുവിൽ സത്യം ഉള്ളതുപോലെ അവനെക്കുറിച്ചു കേട്ടു അവനിൽ ഉപദേശം ലഭിച്ചു എങ്ക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ക്രിസ്തുവിനെക്കുറിച്ചു ഇങ്ങനെയല്ല പഠിച്ച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മുമ്പിലത്തെ നടപ്പു സംബന്ധിച്ചു ചതിമോഹങ്ങളാൽ വഷളായിപ്പോകുന്ന പഴയ മനുഷ്യനെ ഉപേക്ഷിച്ച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യവങ്ങള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നിങ്ങളുടെ ഉള്ളിലെ ആത്മാവു സംബന്ധമായി പുതുക്കം പ്രാപിച്ച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കോപിച്ചാൽ പാപം ചെയ്യാതിരിപ്പിൻ. സൂര്യൻ അസ്തമിക്കുവോളം നിങ്ങൾ കോപം വെച്ചുകൊണ്ടിരിക്കരു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പിശാചിന്നു ഇടം കൊടുക്കരു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കള്ളൻ ഇനി കക്കാതെ മുട്ടുള്ളവന്നു ദാനം ചെയ്‍വാൻ ഉണ്ടാകേണ്ടതിന്നു കൈകൊണ്ടു നല്ലതു പ്രവർത്തിച്ച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ദ്ധ്വാനിക്കയത്രേ വേണ്ട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2026-06-03T09:05:25Z</dcterms:created>
  <dcterms:modified xsi:type="dcterms:W3CDTF">2026-06-03T09:05:25Z</dcterms:modified>
  <dc:title>எபேசியர்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