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presProps" Target="presProps.xml"/>
  <Relationship Id="rId64" Type="http://schemas.openxmlformats.org/officeDocument/2006/relationships/viewProps" Target="viewProps.xml"/>
  <Relationship Id="rId6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ன்றியும், நீங்கள் மீட்கப்படும்நாளுக்கென்று முத்திரையாகப் பெற்ற தேவனுடைய பரிசுத்த ஆவியைத் துக்கப்படுத்தாதிருங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ன்றியும், நீங்கள் மீட்கப்படும்நாளுக்கென்று முத்திரையாகப் பெற்ற தேவனுடைய பரிசுத்த ஆவியைத் துக்கப்படுத்தாதிருங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கலவிதமான கசப்பும், கோபமும், மூர்க்கமும், கூக்குரலும், தூஷணமும், மற்ற எந்தத் துர்க்குணமும் உங்களைவிட்டு நீங்கக்கடவ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ஒருவருக்கொருவர் தயவாயும் மனஉருக்கமாயும் இருந்து, கிறிஸ்துவுக்குள் தேவன் உங்களுக்கு மன்னித்ததுபோல, நீங்களும் ஒருவருக்காருவர் மன்னியுங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ஒருவருக்கொருவர் தயவாயும் மனஉருக்கமாயும் இருந்து, கிறிஸ்துவுக்குள் தேவன் உங்களுக்கு மன்னித்ததுபோல, நீங்களும் ஒருவருக்காருவர் மன்னியுங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லால், கர்த்தர்நிமித்தம் கட்டுண்டவனாகிய நான் உங்களுக்குச் சொல்லுகிற புத்தியென்னவெனில், நீங்கள் அழைக்கப்பட்ட அழைப்புக்குப் பாத்திரவான்களாய் நடந்த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லால், கர்த்தர்நிமித்தம் கட்டுண்டவனாகிய நான் உங்களுக்குச் சொல்லுகிற புத்தியென்னவெனில், நீங்கள் அழைக்கப்பட்ட அழைப்புக்குப் பாத்திரவான்களாய் நடந்த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ிகுந்த மனத்தாழ்மையும் சாந்தமும் நீடிய பொறுமையும் உடையவர்களாய், அன்பினால் ஒருவரையொருவர் தாங்கி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மாதானக்கட்டினால் ஆவியின் ஒருமையைக் காத்துக்கொள்வதற்கு ஜாக்கிரதையாயிருங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மாதானக்கட்டினால் ஆவியின் ஒருமையைக் காத்துக்கொள்வதற்கு ஜாக்கிரதையாயிருங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ன்றியும், நாம் ஒருவருக்கொருவர் அவயவங்களாயிருக்கிறபடியால், பொய்யைக் களைந்து, அவனவன் பிறனுடனே மெய்யைப் பேசக்கடவ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ங்களுக்கு உண்டான அழைப்பினாலே நீங்கள் ஒரே நம்பிக்கைக்கு அழைக்கப்பட்டதுபோல, ஒரே சரீரமும் ஒரே ஆவியும் உண்டு;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ே கர்த்தரும், ஒரே விசுவாசமும், ஒரே ஞானஸ்நானமு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ல்லாருக்கும் ஒரே தேவனும் பிதாவும் உண்டு; அவர் எல்லார்மேலும், எல்லாரோடும், உங்கள் எல்லாருக்குள்ளும் இருக்கிறவ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ல்லாருக்கும் ஒரே தேவனும் பிதாவும் உண்டு; அவர் எல்லார்மேலும், எல்லாரோடும், உங்கள் எல்லாருக்குள்ளும் இருக்கிறவ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ிறிஸ்துவினுடைய ஈவின் அளவுக்குத்தக்கதாக நம்மில் அவனவனுக்குக் கிருபை அளிக்கப்பட்டிருக்கிற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தலால், அவர் உன்னதத்திற்கு ஏறி, சிறைப்பட்டவர்களைச் சிறையாக்கி, மனுஷர்களுக்கு வரங்களை அளித்தார் என்று சொல்லியிருக்கி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தலால், அவர் உன்னதத்திற்கு ஏறி, சிறைப்பட்டவர்களைச் சிறையாக்கி, மனுஷர்களுக்கு வரங்களை அளித்தார் என்று சொல்லியிருக்கி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ஏறினார் என்பதினாலே அவர் அதற்குமுன்னே பூமியின் தாழ்விடங்களில் இறங்கினார் என்று விளங்குகிறதல்லவா?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ஏறினார் என்பதினாலே அவர் அதற்குமுன்னே பூமியின் தாழ்விடங்களில் இறங்கினார் என்று விளங்குகிறதல்லவா?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றங்கினவரே எல்லாவற்றையும் நிரப்பத்தக்கதாக, எல்லா வானங்களுக்கும் மேலாக உன்னதத்திற்கு ஏறினவருமாயிருக்கி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ங்கள் கோபங்கொண்டாலும் பாவஞ்செய்யாதிருங்கள், சூரியன் அஸ்தமிக்கிறதற்கு முன்னாக உங்கள் எரிச்சல் தணியக்கடவது;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றங்கினவரே எல்லாவற்றையும் நிரப்பத்தக்கதாக, எல்லா வானங்களுக்கும் மேலாக உன்னதத்திற்கு ஏறினவருமாயிருக்கி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லும் நாம் அனைவரும் தேவனுடைய குமாரனைப் பற்றும் விசுவாசத்திலும் அறிவிலும் ஒருமைப்பட்டவர்களாகி, கிறிஸ்துவினுடைய நிறைவான வளர்ச்சியின் அளவுக்குத்தக்க பூரண புருஷராகும்வரைக்கும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லும் நாம் அனைவரும் தேவனுடைய குமாரனைப் பற்றும் விசுவாசத்திலும் அறிவிலும் ஒருமைப்பட்டவர்களாகி, கிறிஸ்துவினுடைய நிறைவான வளர்ச்சியின் அளவுக்குத்தக்க பூரண புருஷராகும்வரைக்கும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ரிசுத்தவான்கள் சீர்பொருந்தும்பொருட்டு, சுவிசேஷ ஊழியத்தின் வேலைக்காகவும், கிறிஸ்துவின் சரீரமாகிய சபையானது பக்திவிருத்தி அடைவதற்காகவும்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ரிசுத்தவான்கள் சீர்பொருந்தும்பொருட்டு, சுவிசேஷ ஊழியத்தின் வேலைக்காகவும், கிறிஸ்துவின் சரீரமாகிய சபையானது பக்திவிருத்தி அடைவதற்காகவும்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, சிலரை அப்போஸ்தலராகவும், சிலரைத் தீர்க்கதரிசிகளாகவும், சிலரைச் சுவிசேஷகராகவும், சிலரை மேய்ப்பராகவும், போதகராகவும் ஏற்படுத்தின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, சிலரை அப்போஸ்தலராகவும், சிலரைத் தீர்க்கதரிசிகளாகவும், சிலரைச் சுவிசேஷகராகவும், சிலரை மேய்ப்பராகவும், போதகராகவும் ஏற்படுத்தின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, சிலரை அப்போஸ்தலராகவும், சிலரைத் தீர்க்கதரிசிகளாகவும், சிலரைச் சுவிசேஷகராகவும், சிலரை மேய்ப்பராகவும், போதகராகவும் ஏற்படுத்தின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ம் இனிக் குழந்தைகளாயிராமல், மனுஷருடைய சூதும் வஞ்சிக்கிறதற்கேதுவான தந்திரமுமுள்ள போதகமாய் பலவித காற்றினாலே அலைகளைப்போல அடிபட்டு அலைகிறவர்களாயிராமல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ம் இனிக் குழந்தைகளாயிராமல், மனுஷருடைய சூதும் வஞ்சிக்கிறதற்கேதுவான தந்திரமுமுள்ள போதகமாய் பலவித காற்றினாலே அலைகளைப்போல அடிபட்டு அலைகிறவர்களாயிராமல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சாசுக்கு இடங்கொடாமலும் இருங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ம் இனிக் குழந்தைகளாயிராமல், மனுஷருடைய சூதும் வஞ்சிக்கிறதற்கேதுவான தந்திரமுமுள்ள போதகமாய் பலவித காற்றினாலே அலைகளைப்போல அடிபட்டு அலைகிறவர்களாயிராமல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ன்புடன் சத்தியத்தைக் கைகொண்டு தலையாகிய கிறிஸ்துவுக்குள் எல்லாவற்றிலேயும், நாம் வளருகிறவர்களாயிருக்கும்படியாக அப்படிச் செய்த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ன்புடன் சத்தியத்தைக் கைகொண்டு தலையாகிய கிறிஸ்துவுக்குள் எல்லாவற்றிலேயும், நாம் வளருகிறவர்களாயிருக்கும்படியாக அப்படிச் செய்த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ாலே சரீரம் முழுதும், அதற்கு உதவியாயிருக்கிற சகல கணுக்களினாலும் இசைவாய்க் கட்டி இணைக்கப்பட்டு, ஒவ்வொரு அவயவமும் தன்தன் அளவுக்குத்தக்கதாய்க் கிரியைசெய்கிறபடியே, அது அன்பினாலே தனக்கு பக்திவிருத்தி உண்டாக்குகிறதற்கேதுவாகச் சரீரவளர்ச்சியை உண்டாக்குகிற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ாலே சரீரம் முழுதும், அதற்கு உதவியாயிருக்கிற சகல கணுக்களினாலும் இசைவாய்க் கட்டி இணைக்கப்பட்டு, ஒவ்வொரு அவயவமும் தன்தன் அளவுக்குத்தக்கதாய்க் கிரியைசெய்கிறபடியே, அது அன்பினாலே தனக்கு பக்திவிருத்தி உண்டாக்குகிறதற்கேதுவாகச் சரீரவளர்ச்சியை உண்டாக்குகிற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ாலே சரீரம் முழுதும், அதற்கு உதவியாயிருக்கிற சகல கணுக்களினாலும் இசைவாய்க் கட்டி இணைக்கப்பட்டு, ஒவ்வொரு அவயவமும் தன்தன் அளவுக்குத்தக்கதாய்க் கிரியைசெய்கிறபடியே, அது அன்பினாலே தனக்கு பக்திவிருத்தி உண்டாக்குகிறதற்கேதுவாகச் சரீரவளர்ச்சியை உண்டாக்குகிற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, கர்த்தருக்குள் நான் உங்களுக்குச் சாட்சியாகச் சொல்லி எச்சரிக்கிறது என்னவெனில், மற்றப் புறஜாதிகள் தங்கள் வீணான சிந்தையிலே நடக்கிறதுபோல நீங்கள் இனி நடவாமலிருங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, கர்த்தருக்குள் நான் உங்களுக்குச் சாட்சியாகச் சொல்லி எச்சரிக்கிறது என்னவெனில், மற்றப் புறஜாதிகள் தங்கள் வீணான சிந்தையிலே நடக்கிறதுபோல நீங்கள் இனி நடவாமலிருங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புத்தியில் அந்தகாரப்பட்டு, தங்கள் இருதய கடினத்தினால் தங்களில் இருக்கும் அறியாமையினாலே தேவனுடைய ஜீவனுக்கு அந்நியராயிருந்து;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புத்தியில் அந்தகாரப்பட்டு, தங்கள் இருதய கடினத்தினால் தங்களில் இருக்கும் அறியாமையினாலே தேவனுடைய ஜீவனுக்கு அந்நியராயிருந்து;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ிருடுகிறவன் இனித் திருடாமல், குறைச்சலுள்ளவனுக்குக் கொடுக்கத்தக்கதாகத் தனக்கு உண்டாயிருக்கும்படி, தன் கைகளினால் நலமான வேலைசெய்து, பிரயாசப்படக்கடவ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ணர்வில்லாதவர்களாய், சகலவித அசுத்தங்களையும் ஆவலோடே நடப்பிக்கும்படி, தங்களைக் காமவிகாரத்திற்கு ஒப்புக்கொடுத்திருக்கிற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ணர்வில்லாதவர்களாய், சகலவித அசுத்தங்களையும் ஆவலோடே நடப்பிக்கும்படி, தங்களைக் காமவிகாரத்திற்கு ஒப்புக்கொடுத்திருக்கிற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ங்களோ இவ்விதமாய்க் கிறிஸ்துவைக் கற்றுக்கொள்ளவில்லை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யேசுவினிடத்திலுள்ள சத்தியத்தின்படியே, நீங்கள் அவரிடத்தில் கேட்டறிந்து, அவரால் போதிக்கப்பட்டீர்களே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யேசுவினிடத்திலுள்ள சத்தியத்தின்படியே, நீங்கள் அவரிடத்தில் கேட்டறிந்து, அவரால் போதிக்கப்பட்டீர்களே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ந்தப்படி, முந்தின நடக்கைக்குரிய மோசம்போக்கும் இச்சைகளாலே கெட்டுப்போகிற பழைய மனுஷனை நீங்கள் களைந்துபோட்டு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ந்தப்படி, முந்தின நடக்கைக்குரிய மோசம்போக்கும் இச்சைகளாலே கெட்டுப்போகிற பழைய மனுஷனை நீங்கள் களைந்துபோட்டு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ந்தப்படி, முந்தின நடக்கைக்குரிய மோசம்போக்கும் இச்சைகளாலே கெட்டுப்போகிற பழைய மனுஷனை நீங்கள் களைந்துபோட்டு,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ங்கள் உள்ளத்திலே புதிதான ஆவியுள்ளவர்களாகி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ெய்யான நீதியிலும் பரிசுத்தத்திலும் தேவனுடைய சாயலாக சிருஷ்டிக்கப்பட்ட புதிய மனுஷனைத் தரித்துக்கொள்ளுங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ிருடுகிறவன் இனித் திருடாமல், குறைச்சலுள்ளவனுக்குக் கொடுக்கத்தக்கதாகத் தனக்கு உண்டாயிருக்கும்படி, தன் கைகளினால் நலமான வேலைசெய்து, பிரயாசப்படக்கடவ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ெய்யான நீதியிலும் பரிசுத்தத்திலும் தேவனுடைய சாயலாக சிருஷ்டிக்கப்பட்ட புதிய மனுஷனைத் தரித்துக்கொள்ளுங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ெட்ட வார்த்தை ஒன்றும் உங்கள் வாயிலிருந்து புறப்படவேண்டாம்; பக்திவிருத்திக்கு ஏதுவான நல்ல வார்த்தை உண்டானால் அதையே கேட்கிறவனுக்குப் பிரயோஜனமுண்டாகும்படி பேசுங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ெட்ட வார்த்தை ஒன்றும் உங்கள் வாயிலிருந்து புறப்படவேண்டாம்; பக்திவிருத்திக்கு ஏதுவான நல்ல வார்த்தை உண்டானால் அதையே கேட்கிறவனுக்குப் பிரயோஜனமுண்டாகும்படி பேசுங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ன்றியும், நீங்கள் மீட்கப்படும்நாளுக்கென்று முத்திரையாகப் பெற்ற தேவனுடைய பரிசுத்த ஆவியைத் துக்கப்படுத்தாதிருங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4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ধিকারভুক্ত৷ ঈশ্বরের নিরূপিত সময়ে ঈশ্বর য়ে তোমাদের যুক্ত করবেন তার প্রমাণস্বরূপ ঈশ্বর সেই আত্ম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মধ্যে দিয়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সব রকমের তিক্ততা, রোষ, ক্রোধ, চেঁচামেচি, নিন্দা ও সব রকমের বিদ্বেষভাব তোমাদের থেকে দূরে রাখ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পরস্পরের প্রতি স্নেহশীল হও, পরস্পরকে একইভাবে ক্ষমা কর, য়েভাবে ঈশ্বরও খ্রীষ্টে তোমাদের ক্ষম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আমি প্রভুর বলে কারাগারে বন্দী৷ ঈশ্বর তোমাদের মনোনীত করেছেন য়েন তোমরা তাঁর লোক হতে পার৷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সেইরকম জীবনযাপন করতে অনুরোধ করি, য়েভাবে ঈশ্বরের লোকদের জীবনযাপন করা উচিত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োমরা সর্বদাই নতনম্র থাক, সহিষ্ণু হও, ভালবেসে একে অপরকে গ্রহণ ক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পবিত্র আত্মা তোমাদের যুক্ত করেছিলেন৷ সেই একতা রক্ষা করার জন্য সর্বোত্তমভাবে চেষ্টা কর৷ শান্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একসঙ্গে ধরে থাকু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তাই একে অপরের কাছে মিথ্যা বলা বন্ধ কর, কারণ আমরা পরস্পর এক দেহেরই অঙ্গ প্রত্যঙ্গ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দেহ এক ও আত্মা এক, ঠিক সেইরকমই ঈশ্বর তোমাদের সকলকে এক প্রত্যাশার জন্য আহ্বান কর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কেবল একই প্রভু, এক বিশ্বাস ও এক বাপ্তিস্ম রয়েছ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আর আছেন এক ঈশ্বর যিনি সকলের পিতা৷ যিনি সকলের ওপরে কর্তৃত্ত্ব করেন৷ তিনি সর্বত্র আছেন ও সবকিছু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খ্রীষ্ট আমাদের প্রত্যেককে বিশেষ বিশেষ বরদান দিয়েছেন৷ যাকে যা দিতে ইচ্ছা করেছেন তাকে তা দিয়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াই শাস্ত্র বলছে: ‘তিনি উর্দ্ধে আকাশে গেলেন, সঙ্গে বন্দীদের নিয়ে গেলেন, আর মানুষের হাতে তু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 গেলেন নানা বরদান৷’ গীতসংহিতা 68 : 18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যখন বলা হয়েছে, ‘তিনি উর্দ্ধে উঠে গেলেন,’ তার অর্থ কি? তার অর্থ এই য়ে প্রথমে তিনি নিম্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ৃথিবীতে নেমে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সেই জন যিনি নেমে এসেছিলেন (খ্রীষ্ট) তিনি সেই একই ব্যক্তি যিনি আকাশের থেকেও উচ্চে উঠেছিলেন, যা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রেগে গেলে তার প্রভাবে য়েন পাপ করো না এবং সারাদিন রাগ করে থেকো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ব কিছুই তাঁর দ্বারা পূর্ণ করতে পার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সেই খ্রীষ্ট লোকদের বরদান করলেন, তাদের কয়েকজনকে প্রেরিত করলেন, আবার কয়েকজনকে ভাববাদী, কয়েকজন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ুসমাচার প্রচারক, কয়েকজনকে শিক্ষক ও পালক হবার ক্ষমতা দ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ঈশ্বরের লোকদেরকে প্রস্তুত করার জন্য ও সেবার কাজ সম্পন্ন করার উদ্দেশ্যে খ্রীষ্ট এইসব বরদ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েন৷ খ্রীষ্টের দেহরূপে মণ্ডলীকে গঠন করার জন্য তিনি সেইসব বর দিয়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য়ে পর্যন্ত না আমরা ঈশ্বরের পুত্রের বিষয়ে একই বিশ্বাস ও তত্ত্বজ্ঞানে সুষ্ঠভাবে যুক্ত হব,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্যন্ত এই কাজ চলতে থাকবে৷ আমাদের পরিণত মানুষের মতো হতে হবে৷ আমরা ততদিন বৃদ্ধি পেতে থাকব য়ে পর্যন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 খ্রীষ্টের মত হই ও তাঁর মত সম্পূর্ণ সিদ্ধ হ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খন আমরা আর শিশুর মত থাকব না৷ জাহাজ য়েমন তরঙ্গের দাপটে এদিক ওদিক চালিত হয়, তেমনি আমরা কোন নতু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িক্ষা দ্বারা আর স্থানচ্যুত হব না; ঠগবাজ লোকের নতুন শিক্ষা দ্বারা আমরা প্রভাবিত হব না৷ এরা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তোমাকে পরাস্ত করতে দিয়াবলকে কোন রকম সুয়োগ নিতে দিও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িকল্পনা ও চালবাজি দ্বারা মানুষকে ঠকিয়ে ভুল পথে নিয়ে য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আমরা বরং প্রেমের সঙ্গে সত্য কথাই বলব, এইভাবে খ্রীষ্টের মতো সব বিষয়ে আমরা বৃদ্ধিলাভ করব৷ খ্রীষ্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লেন মস্তক, আমরা তাঁর দেহ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সমস্ত দেহটা খ্রীষ্টের ওপর নির্ভরশীল৷ দেহের সমস্ত অঙ্গ প্রত্যঙ্গ পরস্পরের সঙ্গে একত্রে যুক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য়েছে৷ দেহের বিভিন্ন অঙ্গ যখন তাদের করণীয় কাজ করে, তখন সমস্ত দেহ বৃদ্ধিলাভ করে প্রেমে শক্ত ও দৃঢ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প্রভুর হয়ে আমি তোমাদের সতর্ক করে দিচ্ছি, - যাঁরা বিশ্বাস করে না এমন লোকদের মতো জীবনযাপন করো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মন লোকের চিন্তাধারা মূল্যহী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াদের জ্ঞান বুদ্ধি নেই৷ তারা কিছুই জানে না কারণ শুনতে চায় না৷ তাই য়ে জীবন ঈশ্বর তাদের দিতে চ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 থেকে তারা বঞ্চিত থাক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য়ে এক সময় চুরি করত সে য়েন আর কখনও চুরি না করে, বরং ভাল কিছু কাজ করতে নিজ হাতে পরিশ্রম করে৷ 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াদের মনে লজ্জা বলে কোন অনুভূতিই নেই, তারা মন্দ পথে নিজেদের গা ভাসিয়ে দিয়েছে৷ বিনা দ্বিধ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সব রকম খারাপ কাজ করে চল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কিন্তু খ্রীষ্টের কাছ থেকে তোমরা তো এমন মন্দ শিক্ষা পাও ন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আমি জানি তাঁর অনুগামী হিসাবে সেই সত্য অনুসারে তোমাদের শিক্ষা দেওয়া হয়েছিল, য়ে সত্য খ্রীষ্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ীশুতে রয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তোমাদের পুরানো প্রবৃত্তিকে ত্যাগ করতে শিক্ষা দেওয়া হয়েছে৷ আগে য়েভাবে মন্দ জীবনযাপন করতে 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াড়তে বলা হয়েছে৷ সেই পুরানো সত্ত্বা দিন দিন মন্দ থেকে মন্দতর হয়, কারণ লোকরা তাদের মন্দ চিন্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ারা প্রবঞ্চিত 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কিন্তু তোমাদের শেখানো শিক্ষা অনুসারে তোমরা আপন হৃদয়ে পুনরায় নতুন হয়ে ওঠ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এবং সেই নতুন সত্ত্বাকে অবশ্যই পরিধান কর৷ সেই নতুন সত্ত্বা ঈশ্বরের মত হবার জন্য সৃষ্টি ক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ন সবরকম ভাল কাজ করে, তাহলে অভাবী লোকদের সঙ্গে ভাগ করে দেবার জন্যেও তার কিছু থাক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ছে, যা সত্যই ভাল এবং পবিত্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অপরের সঙ্গে আলাপ আলোচনা করার সময় কোন খারাপ কথা বলো না৷ লোকেদের প্রযোজনীয় আত্মিক শক্তি দেব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যা ভাল কেবল তাই-ই বল৷ এমনভাবে কথা বল য়েন তোমার কথায় অপরের উপকার 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তোমরা ঈশ্বরের পবিত্র আত্মাকে বিষন্ন করো না৷ আত্মা ঈশ্বরের কাছে প্রমাণ করে য়ে তোমরা ঈশ্ব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2026-07-31T16:42:51Z</dcterms:created>
  <dcterms:modified xsi:type="dcterms:W3CDTF">2026-07-31T16:42:51Z</dcterms:modified>
  <dc:title>எபேசியர்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