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காந்தரமில்லாமல் எனக்காகத் தங்கள் வலையைக் குழியில் ஒளித்து வைத்தார்கள்; முகாந்தரமில்லாமல் என் ஆத்துமாவுக்குப் படுகுழி வெட்ட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காந்தரமில்லாமல் எனக்காகத் தங்கள் வலையைக் குழியில் ஒளித்து வைத்தார்கள்; முகாந்தரமில்லாமல் என் ஆத்துமாவுக்குப் படுகுழி வெட்ட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நினையாத அழிவு அவனுக்கு வரவும், அவன் மறைவாய் வைத்த வலை அவனையே பிடிக்கவுங்கடவது; அவனே அந்தக் குழியில் விழுந்து அழிவான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நினையாத அழிவு அவனுக்கு வரவும், அவன் மறைவாய் வைத்த வலை அவனையே பிடிக்கவுங்கடவது; அவனே அந்தக் குழியில் விழுந்து அழிவான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ஆத்துமா கர்த்தரில் களிகூர்ந்து, அவருடைய இரட்சிப்பில் மகிழ்ந்த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றுமைப்பட்டவனை அவனிலும் பலவானுடைய கைக்கும், சிறுமையும் எளிமையுமானவனைக் கொள்ளையிடுகிறவனுடைய கைக்கும் தப்புவிக்கிற உமக்கொப்பானவர் யார் கர்த்தாவே, என்று என் எலும்புகளெல்லாம் சொல்ல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றுமைப்பட்டவனை அவனிலும் பலவானுடைய கைக்கும், சிறுமையும் எளிமையுமானவனைக் கொள்ளையிடுகிறவனுடைய கைக்கும் தப்புவிக்கிற உமக்கொப்பானவர் யார் கர்த்தாவே, என்று என் எலும்புகளெல்லாம் சொல்ல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ொடுமையான சாட்சிகள் எழும்பி, நான் அறியாததை என்னிடத்தில் கேட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ெய்த நன்மைக்குப் பதிலாகத் தீமைசெய்கிறார்கள்; என் ஆத்துமா திக்கற்றுப்போகப் பார்க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வியாதியாயிருந்தபோது இரட்டு என் உடுப்பாயிருந்தது; நான் உபவாசத்தால் என் ஆத்துமாவை உபத்திரப்படுத்தினேன்; என் ஜெபமும் என் மடியிலே திரும்பவ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நீர் என் வழக்காளிகளோடே வழக்காடி, என்னோடு யுத்தம்பண்ணுகிறவர்களோடே யுத்தம்பண்ண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வியாதியாயிருந்தபோது இரட்டு என் உடுப்பாயிருந்தது; நான் உபவாசத்தால் என் ஆத்துமாவை உபத்திரப்படுத்தினேன்; என் ஜெபமும் என் மடியிலே திரும்பவ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அவனை என் சிநேகிதனாகவும் சகோதரனாகவும் பாவித்து நடந்துகொண்டேன்; தாய்க்காகத் துக்கிக்கிறவனைப்போல் துக்கவஸ்திரம் தரித்துத் தலைகவிழ்ந்து நடந்த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அவனை என் சிநேகிதனாகவும் சகோதரனாகவும் பாவித்து நடந்துகொண்டேன்; தாய்க்காகத் துக்கிக்கிறவனைப்போல் துக்கவஸ்திரம் தரித்துத் தலைகவிழ்ந்து நடந்த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எனக்கு ஆபத்துண்டானபோது அவர்கள் சந்தோஷப்பட்டுக் கூட்டங்கூடினார்கள்; நீசரும் நான் அறியாதவர்களும் எனக்கு விரோதமாய்க் கூட்டங்கூடி, ஓயாமல் என்னை நிந்தித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எனக்கு ஆபத்துண்டானபோது அவர்கள் சந்தோஷப்பட்டுக் கூட்டங்கூடினார்கள்; நீசரும் நான் அறியாதவர்களும் எனக்கு விரோதமாய்க் கூட்டங்கூடி, ஓயாமல் என்னை நிந்தி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த்திற்காக இச்சகம்பேசுகிற பரியாசக்காரரோடே சேர்ந்துகொண்டு என்பேரில் பற்கடிக்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ண்டவரே, எதுவரைக்கும் இதைப் பார்த்துக்கொண்டிருப்பீர்? என் ஆத்துமாவை அழிவுக்கும், எனக்கு அருமையானதைச் சிங்கக்குட்டிகளுக்கும் தப்புவிய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ண்டவரே, எதுவரைக்கும் இதைப் பார்த்துக்கொண்டிருப்பீர்? என் ஆத்துமாவை அழிவுக்கும், எனக்கு அருமையானதைச் சிங்கக்குட்டிகளுக்கும் தப்புவிய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கா சபையிலே உம்மைத் துதிப்பேன், திரளான ஜனங்களுக்குள்ளே உம்மைப் புகழ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ீணாய் எனக்குச் சத்துருக்களானவர்கள் என்னிமித்தம் சந்தோஷியாமலும், முகாந்தரமில்லாமல் என்னைப் பகைக்கிறவர்கள் கண் சிமிட்டாமலும் இருப்பார்கள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கேடகத்தையும் பரிசையையும் பிடித்து, எனக்கு ஒத்தாசையாக எழுந்து நில்ல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ீணாய் எனக்குச் சத்துருக்களானவர்கள் என்னிமித்தம் சந்தோஷியாமலும், முகாந்தரமில்லாமல் என்னைப் பகைக்கிறவர்கள் கண் சிமிட்டாமலும் இருப்பார்கள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ாதானமாய்ப் பேசாமல், தேசத்திலே அமைதலாயிருக்கிறவர்களுக்கு விரோதமாய் வஞ்சகமான காரியங்களைக் கருதுகி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ாதானமாய்ப் பேசாமல், தேசத்திலே அமைதலாயிருக்கிறவர்களுக்கு விரோதமாய் வஞ்சகமான காரியங்களைக் கருதுகி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க்கு விரோதமாகத் தங்கள் வாயை விரிவாய்த் திறந்து, ஆ ஆ, ஆ ஆ, எங்கள் கண் கண்டது என்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ாவே, நீர் இதைக் கண்டீர், மவுனமாயிராதேயும்; ஆண்டவரே எனக்குத் தூரமாகாதேய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தேவனே, என் ஆண்டவரே எனக்கு நியாயஞ்செய்யவும் என் வழக்கைத் தீர்க்கவும் விழித்துக்கொண்டு எழுந்தருள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தேவனாகிய கர்த்தாவே, உம்முடைய நீதியின்படி என்னை நியாயம்விசாரியும், என்னைக்குறித்து அவர்களை மகிழவொட்டாதிர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தங்கள் இருதயத்திலே: ஆ ஆ, இதுவே நாங்கள் விரும்பினது என்று சொல்லாதபடிக்கும், அவனை விழுங்கிவிட்டோம் என்று பேசாதபடிக்கும் செய்ய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தங்கள் இருதயத்திலே: ஆ ஆ, இதுவே நாங்கள் விரும்பினது என்று சொல்லாதபடிக்கும், அவனை விழுங்கிவிட்டோம் என்று பேசாதபடிக்கும் செய்ய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க்கு நேரிட்ட ஆபத்துக்காகச் சந்தோஷிக்கிறவர்கள் ஏகமாய் வெட்கி நாணி, எனக்கு விரோதமாய்ப் பெருமை பாராட்டுகிறவர்கள் வெட்கத்தாலும் இலச்சையாலும் மூடப்படக்கடவ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ைத் துன்பப்படுத்துகிறவர்களோடு எதிர்த்துநின்று, ஈட்டியையோங்கி அவர்களை மறித்து: நான் உன் இரட்சிப்பு என்று என் ஆத்துமாவுக்குச் சொல்ல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க்கு நேரிட்ட ஆபத்துக்காகச் சந்தோஷிக்கிறவர்கள் ஏகமாய் வெட்கி நாணி, எனக்கு விரோதமாய்ப் பெருமை பாராட்டுகிறவர்கள் வெட்கத்தாலும் இலச்சையாலும் மூடப்படக்கடவ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நீதிவிளங்க விரும்புகிறவர்கள் கெம்பீரித்து மகிழ்ந்து, தமது ஊழியக்காரனுடைய சுகத்தை விரும்புகிற கர்த்தருக்கு மகிமையுண்டாவதாக என்று எப்போதும் சொல்லக்கடவ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நீதிவிளங்க விரும்புகிறவர்கள் கெம்பீரித்து மகிழ்ந்து, தமது ஊழியக்காரனுடைய சுகத்தை விரும்புகிற கர்த்தருக்கு மகிமையுண்டாவதாக என்று எப்போதும் சொல்லக்கடவ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நாவு உமது நீதியையும், நாள்முழுதும் உமது துதியையும் சொல்லிக்கொண்ட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ைத் துன்பப்படுத்துகிறவர்களோடு எதிர்த்துநின்று, ஈட்டியையோங்கி அவர்களை மறித்து: நான் உன் இரட்சிப்பு என்று என் ஆத்துமாவுக்குச் சொல்ல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பிராணனை வாங்கத்தேடுகிறவர்கள் வெட்கப்பட்டுக் கலங்குவார்களாக; எனக்குத் தீங்குசெய்ய நினைக்கிறவர்கள் நாணமடைவார்கள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பிராணனை வாங்கத்தேடுகிறவர்கள் வெட்கப்பட்டுக் கலங்குவார்களாக; எனக்குத் தீங்குசெய்ய நினைக்கிறவர்கள் நாணமடைவார்கள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காற்றுமுகத்தில் பறக்கும் பதரைப்போலாவார்களாக; கர்த்தருடைய தூதன் அவர்களைத் துரத்துவான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டைய வழி இருளும் சறுக்கலுமாயிருப்பதாக; கர்த்தருடைய தூதன் அவர்களைப் பின்தொடருவான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without cause have they hid for me their net in a pit, which without cause they have dug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et destruction come upon him at unexpectedly; and let his net that he has hid catch himsel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that very destruction let him f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my soul shall be joyful in the LORD: it shall rejoice in his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my bones shall say, LORD, who is like unto you, which deliver the poor from him that is to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 for him, yea, the poor and the needy from him that spoils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alse witnesses did rise up; they laid to my charge things that I knew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rewarded me evil for good to the spoiling of 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as for me, when they were sick, my clothing was sackcloth: I humbled my soul with fast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lead my cause, O LORD, with them that strive with me: fight against them that fight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y prayer returned into mine own bo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behaved myself as though he had been my friend or brother: I bowed down heavily, as on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s for his m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in mine adversity they rejoiced, and gathered themselves together: yea, the outcas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ed themselves together against me, and I knew it not; they did tear me, and ceased n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ith hypocritical mockers in feasts, they gnashed upon me with their te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Lord, how long will you look on? rescue my soul from their destructions, my darling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 will give you thanks in the great congregation: I will praise you among much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Let not them that are mine enemies wrongfully rejoice over me: neither let them wink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ake hold of shield and buckler, and stand up for mine hel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 that hate me without a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they speak not peace: but they devise deceitful matters against them that are quiet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Yea, they opened their mouth wide against me, and said, Aha, aha, our eye has se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is you have seen, O LORD: keep not silence: O Lord, be not far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tir up yourself, and awake to my judgment, even unto my cause, my God and my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Judge me, O LORD my God, according to your righteousness; and let them not rejoice ov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Let them not say in their hearts, Ah, so would we have it: let them not say, We have swallow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Let them be ashamed and brought to confusion together that rejoice at mine hurt: let them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Draw out also the spear, and stop the way against them that persecute me: say unto my soul, I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othed with shame and dishonour that magnify themselves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Let them shout for joy, and be glad, that favour my righteous cause: yea, let them s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tinually, Let the LORD be magnified, which has pleasure in the prosperity of his serv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my tongue shall speak of your righteousness and of your praise all the day l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Let them be confounded and put to shame that seek after my soul: let them be turned back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to confusion that devise my hu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them be as chaff before the wind: and let the angel of the LORD chas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t their way be dark and slippery: and let the angel of the LORD persecut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2026-06-03T15:21:43Z</dcterms:created>
  <dcterms:modified xsi:type="dcterms:W3CDTF">2026-06-03T15:21:43Z</dcterms:modified>
  <dc:title>சங்கீதம் : 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