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ாகாமல் மேலாக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ரைத்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த்தம் என்னில் செய்யுமே… – 2 (ஆசீர்வாதம்பெற…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ான எந்தஈ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ணமான எந்த வரமும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த்தில் இருந்து உண்டாக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ிகளின் பிதா உம்மிடம் இருந்து வருகிறது…2 (ஆசீர்வாதம்பெற…)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ாதம் பெறவேண்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வந்தேன் எ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யுமையா அடியேன் என்னையுமே… – 2 (ஆசீர்வாதம்பெற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மீது உம்கரம் வ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ீர் ஆசீர்வதித்து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களை பெரிதாக்குமே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களை விரிவாக்குமே… – 2 (ஆசீர்வாதம்பெற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ாக்காமல் தலையாக்க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2026-06-15T08:53:12Z</dcterms:created>
  <dcterms:modified xsi:type="dcterms:W3CDTF">2026-06-15T08:53:12Z</dcterms:modified>
  <dc:title>துதிப் பாடல்கள் : 2010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