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87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பித்து உயர்த்த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சனம் தான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வேதத்தை இரவும் பக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யானம் செய்வத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க்கியமாய் உயர்த்த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ச்சையான மரமாக இலை உதிர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மெல்லாம் கனிகொடு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த்துதையா உம் வச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வசனம் உட்கொள்ளும்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ம் அனலாகி கொழ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வசனம் மனமகிழ்ச்சி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்டு எரிய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ர்ந்த எலும்பெல்லாம் உயிர்ப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ம்புதையா-சேனையாய் எழும்ப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்று சத்துருவை துரத்த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்லாமல் போனா என் துக்க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ந்து போயி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க்கு வெளிச்சம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தைக்கு தீபம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 இருளில் நடக்கினற போது-கோ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ியுமாக தேற்றுதையா உம் வச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த்தின் பாதையிலே நடக்கின்ற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2026-09-15T11:41:17Z</dcterms:created>
  <dcterms:modified xsi:type="dcterms:W3CDTF">2026-09-15T11:41:17Z</dcterms:modified>
  <dc:title>துதிப் பாடல்கள் : 627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