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பித்து உயர்த்த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சனம் 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வேதத்தை இரவும் பக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யானம் செய்வ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்கியமாய் உயர்த்த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்சையான மரமாக இலை உதிர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கனி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ுதையா உம் வ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வசனம் உட்கொள்ள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் அனலாகி கொழ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வசனம் மனமகிழ்ச்சி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்டு எரிய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 எலும்பெல்லாம் உயிர்ப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ுதையா-சேனையாய் எழும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று சத்துருவை துரத்த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ாமல் போனா என் துக்க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ந்து போய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்கு வெளிச்சம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ைக்கு தீபம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இருளில் நடக்கினற போது-கோ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ியுமாக தேற்றுதையா உம் வ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ன் பாதையிலே நடக்கின்ற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2026-07-30T13:14:41Z</dcterms:created>
  <dcterms:modified xsi:type="dcterms:W3CDTF">2026-07-30T13:14:41Z</dcterms:modified>
  <dc:title>துதிப் பாடல்கள் : 627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