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என்வேளை இன்னும் வரவில்லை, உங்கள் வேளையோ எப்பொழுதும் ஆயத்தம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லகம் உங்களைப் பகைக்கமாட்டாது; அதின் கிரியைகள் பொல்லாதவைகளாயிருக்கிறதென்று நான் சாட்சிகொடுக்கிறபடியினாலே அது என்னைப் பகை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லகம் உங்களைப் பகைக்கமாட்டாது; அதின் கிரியைகள் பொல்லாதவைகளாயிருக்கிறதென்று நான் சாட்சிகொடுக்கிறபடியினாலே அது என்னைப் பகை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ந்தப் பண்டிகைக்குப் போங்கள்; என் வேளை இன்னும் வராதபடியால் நான் இந்தப் பண்டிகைக்கு இப்பொழுது போகிறதில்லை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களுடனே சொல்லி, பின்னுங் கலிலேயாவிலே தங்க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ுடைய சகோதரர் போனபின்பு, அவர் வெளியரங்கமாய்ப் போகாமல் அந்தரங்கமாய்ப் பண்டிகைக்குப் போ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ண்டிகையிலே யூதர்கள் அவரைத் தேடி: அவர் எங்கேயிருக்கிறார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ள்ளே அவரைக்குறித்து முறுமுறுப்புண்டாயிற்று சிலர்: அவர் நல்லவர் என்றார்கள். வேறுசிலர்: அப்படியல்ல, அவன் ஜனங்களை வஞ்சிக்கிறவன் என்று சொல்லி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ள்ளே அவரைக்குறித்து முறுமுறுப்புண்டாயிற்று சிலர்: அவர் நல்லவர் என்றார்கள். வேறுசிலர்: அப்படியல்ல, அவன் ஜனங்களை வஞ்சிக்கிறவன் என்று சொல்ல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யூதருக்குப் பயந்திருந்ததினாலே, ஒருவனும் அவரைக் குறித்துத் தாராளமாய்ப் பேச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, யூதர்கள் இயேசுவைக் கொலைசெய்ய வகைதேடினபடியால், அவர் யூதேயாவிலே சஞ்சரிக்க மனதில்லாமல் கலிலேயாவிலே சஞ்சரித்து வ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திப் பண்டிகையானபோது, இயேசு தேவாலயத்துக்குப்போய், உபதேச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யூதர்கள்: இவர் கல்லாதவராயிருந்தும் வேத எழுத்துக்களை எப்படி அறிந்திருக்கிறார் என்று ஆச்சரியப்ப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ர்களுக்குப் பிரதியுத்தரமாக: என் உபதேசம் என்னுடையதாயிராமல், என்னை அனுப்பினவருடையத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சித்தத்தின்படி செய்ய மனதுள்ளவனெவனோ அவன் இந்த உபதேசம் தேவனால் உண்டாயிருக்கிறதோ நான் சுயமாய்ப் பேசுகிறேனோ என்று அறிந்துகொள்ளு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சித்தத்தின்படி செய்ய மனதுள்ளவனெவனோ அவன் இந்த உபதேசம் தேவனால் உண்டாயிருக்கிறதோ நான் சுயமாய்ப் பேசுகிறேனோ என்று அறிந்துகொள்ள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யமாய்ப் பேசுகிறவன் தன் சுய மகிமையைத் தேடுகிறான், தன்னை அனுப்பினவரின் மகிமையைத் தேடுகிறவனோ உண்மையுள்ளவனாயிருக்கிறான், அவனிடத்தில் அநீதிய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யமாய்ப் பேசுகிறவன் தன் சுய மகிமையைத் தேடுகிறான், தன்னை அனுப்பினவரின் மகிமையைத் தேடுகிறவனோ உண்மையுள்ளவனாயிருக்கிறான், அவனிடத்தில் அநீதிய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நியாயப்பிரமாணத்தை உங்களுக்குக் கொடுக்கவில்லையா? அப்படியிருந்தும் உங்களில் ஒருவனும் அந்த நியாயப்பிரமாணத்தின்படி நடக்கிறதில்லை; நீங்கள் ஏன் என்னைக் கொலைசெய்யத் தேடுகிறீ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நியாயப்பிரமாணத்தை உங்களுக்குக் கொடுக்கவில்லையா? அப்படியிருந்தும் உங்களில் ஒருவனும் அந்த நியாயப்பிரமாணத்தின்படி நடக்கிறதில்லை; நீங்கள் ஏன் என்னைக் கொலைசெய்யத் தேடுகிறீ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னங்கள் அவருக்குப் பிரதியுத்தரமாக: நீ பிசாசுபிடித்தவன்; உன்னைக் கொலைசெய்யத் தேடுகிறவன் யார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, யூதர்கள் இயேசுவைக் கொலைசெய்ய வகைதேடினபடியால், அவர் யூதேயாவிலே சஞ்சரிக்க மனதில்லாமல் கலிலேயாவிலே சஞ்சரித்து வ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 ஒரே கிரியையைச் செய்தேன், அதைக்குறித்து எல்லாரும் ஆச்சரியப்படு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ருத்தசேதனம் மோசேயினால் உண்டாகாமல், பிதாக்களால் உண்டாயிற்று; பின்பு மோசே அதை உங்களுக்கு நியமித்தான்; நீங்கள் ஓய்வுநாளிலும் மனுஷனை விருத்தசேதனம்பண்ணு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ருத்தசேதனம் மோசேயினால் உண்டாகாமல், பிதாக்களால் உண்டாயிற்று; பின்பு மோசே அதை உங்களுக்கு நியமித்தான்; நீங்கள் ஓய்வுநாளிலும் மனுஷனை விருத்தசேதனம்பண்ணு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ோசேயின் நியாயப்பிரமாணம் மீறப்படாதபடிக்கு ஓய்வுநாளில் மனுஷன் விருத்தசேதனம் பெறலாமென்றால், நான் ஓய்வுநாளில் ஒரு மனுஷனை முழுவதும் சுகமாக்கினதினாலே என்மேல் எரிச்சலாயிருக்கலாம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ோசேயின் நியாயப்பிரமாணம் மீறப்படாதபடிக்கு ஓய்வுநாளில் மனுஷன் விருத்தசேதனம் பெறலாமென்றால், நான் ஓய்வுநாளில் ஒரு மனுஷனை முழுவதும் சுகமாக்கினதினாலே என்மேல் எரிச்சலாயிருக்கலாம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ோற்றத்தின்படி தீர்ப்பு செய்யாமல், நீதியின்படி தீர்ப்புசெய்யுங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எருசலேம் நகரத்தாரில் சிலர் இவனையல்லவா கொலைசெய்யத்தேடுகிறார்கள்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ோ இவன் தாராளமாய்ப் பேசுகிறானே, ஒருவரும் இவனுக்கு ஒன்றும் சொல்லுகிறதில்லையே, மெய்யாய் இவன் கிறிஸ்துதான் என்று அதிகாரிகள் நிச்சயமாக அறிந்திருக்கிறார்களோ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ோ இவன் தாராளமாய்ப் பேசுகிறானே, ஒருவரும் இவனுக்கு ஒன்றும் சொல்லுகிறதில்லையே, மெய்யாய் இவன் கிறிஸ்துதான் என்று அதிகாரிகள் நிச்சயமாக அறிந்திருக்கிறார்களோ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் இன்ன இடத்திலிருந்து வந்தவனென்று நாம் அறிந்திருக்கிறோம்; கிறிஸ்து வரும்போதோ, அவர் இன்ன இடத்திலிருந்து வருகிறவரென்று ஒருவனும் அறியமாட்டானே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டைய கூடாரப்பண்டிகை சமீபம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யேசு தேவாலயத்தில் உபதேசிக்கையில் சத்தமிட்டு: நீங்கள் என்னை அறிவீர்கள், நான் எங்கேயிருந்து வந்தேனென்றும் அறிவீர்கள்; நான் என்சுயமாய் வரவில்லை, என்னை அனுப்பினவர் சத்தியமுள்ளவர். அவரை நீங்கள் அறியாதிருக்கிற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யேசு தேவாலயத்தில் உபதேசிக்கையில் சத்தமிட்டு: நீங்கள் என்னை அறிவீர்கள், நான் எங்கேயிருந்து வந்தேனென்றும் அறிவீர்கள்; நான் என்சுயமாய் வரவில்லை, என்னை அனுப்பினவர் சத்தியமுள்ளவர். அவரை நீங்கள் அறியாதிருக்கிற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ால் வந்திருக்கிறபடியினாலும், அவர் என்னை அனுப்பியிருக்கிறபடியினாலும், நானே அவரை அறிந்திருக்கிற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ரைப் பிடிக்க வகைதேடினார்கள்; ஆனாலும் அவருடைய வேளை இன்னும் வராதபடியினால் ஒருவனும் அவர்மேல் கைபோட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ில் அநேகர் அவரை விசுவாசித்து கிறிஸ்து வரும்போது, இவர் செய்கிற அற்புதங்களைப்பார்க்கிலும் அதிகம் செய்வாரோ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ில் அநேகர் அவரை விசுவாசித்து கிறிஸ்து வரும்போது, இவர் செய்கிற அற்புதங்களைப்பார்க்கிலும் அதிகம் செய்வாரோ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ஜனங்கள் அவரைக் குறித்து இப்படி முறுமுறுக்கிறதைப் பரிசேயர் கேட்டபொழுது, அவரைப் பிடித்துக்கொண்டுவரும்படிக்குப் பரிசேயரும் பிரதான ஆசாரியரும் சேவகரை அனுப்ப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ஜனங்கள் அவரைக் குறித்து இப்படி முறுமுறுக்கிறதைப் பரிசேயர் கேட்டபொழுது, அவரைப் பிடித்துக்கொண்டுவரும்படிக்குப் பரிசேயரும் பிரதான ஆசாரியரும் சேவகரை அனுப்ப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யேசு அவர்களை நோக்கி: இன்னுங் கொஞ்சக்காலம் நான் உங்களுடனேகூட இருந்து, பின்பு என்னை அனுப்பினவரிடத்திற்குப் போ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என்னைத் தேடுவீர்கள், ஆனாலும் என்னைக் காணமாட்டீர்கள்; நான் இருக்கும் இடத்திற்கு நீங்கள் வரவுங்கூடா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ுடைய சகோதரர் அவரை நோக்கி: நீர் செய்கிற கிரியைகளை உம்முடைய சீஷர்களும் பார்க்கும்படி இவ்விடம்விட்டு யூதேயாவுக்குப் போ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யூதர்கள்: இவரை நாம் காணாதபடிக்கு எங்கே போவார், கிரேக்கருக்குள்ளே சிதறியிருக்கிறவர்களிடத்திற்குப் போய், கிரேக்கருக்கு உபதேசம்பண்ணுவாரோ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யூதர்கள்: இவரை நாம் காணாதபடிக்கு எங்கே போவார், கிரேக்கருக்குள்ளே சிதறியிருக்கிறவர்களிடத்திற்குப் போய், கிரேக்கருக்கு உபதேசம்பண்ணுவாரோ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என்னைத் தேடுவீர்கள், ஆனாலும் என்னைக் காணமாட்டீர்கள் என்றும், நான் இருக்கும் இடத்துக்கு நீங்கள் வரக்கூடாதென்றும், இவர் சொன்ன வார்த்தையின் கருத்து என்னவ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என்னைத் தேடுவீர்கள், ஆனாலும் என்னைக் காணமாட்டீர்கள் என்றும், நான் இருக்கும் இடத்துக்கு நீங்கள் வரக்கூடாதென்றும், இவர் சொன்ன வார்த்தையின் கருத்து என்னவ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ண்டிகையின் கடைசிநாளாகிய பிரதான நாளிலே இயேசு நின்று, சத்தமிட்டு: ஒருவன் தாகமாயிருந்தால் என்னிடத்தில் வந்து, பானம்பண்ண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ண்டிகையின் கடைசிநாளாகிய பிரதான நாளிலே இயேசு நின்று, சத்தமிட்டு: ஒருவன் தாகமாயிருந்தால் என்னிடத்தில் வந்து, பானம்பண்ண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ேதவாக்கியம் சொல்லுகிறபடி என்னிடத்தில் விசுவாசமாயிருக்கிறவனெவனோ அவன் உள்ளத்திலிருந்து ஜீவத்தண்ணீருள்ள நதிகள் ஓடும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ேதவாக்கியம் சொல்லுகிறபடி என்னிடத்தில் விசுவாசமாயிருக்கிறவனெவனோ அவன் உள்ளத்திலிருந்து ஜீவத்தண்ணீருள்ள நதிகள் ஓடும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ம்மை விசுவாசிக்கிறவர்கள் அடையப்போகிற ஆவியைக்குறித்து இப்படிச்சொன்னார். இயேசு இன்னும் மகிமைப்படாதிருந்தபடியினால் பரிசுத்த ஆவி இன்னும் அருளப்படவ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ம்மை விசுவாசிக்கிறவர்கள் அடையப்போகிற ஆவியைக்குறித்து இப்படிச்சொன்னார். இயேசு இன்னும் மகிமைப்படாதிருந்தபடியினால் பரிசுத்த ஆவி இன்னும் அருளப்பட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ுடைய சகோதரர் அவரை நோக்கி: நீர் செய்கிற கிரியைகளை உம்முடைய சீஷர்களும் பார்க்கும்படி இவ்விடம்விட்டு யூதேயாவுக்குப் போ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ஜனங்களில் அநேகர் இந்த வசனத்தைக் கேட்டபொழுது: மெய்யாகவே இவர் தீர்க்கதரிசியானவர் எ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ேறுசிலர்: இவர் கிறிஸ்து என்றார்கள். வேறுசிலர்: கிறிஸ்து கலிலேயாவிவிருந்தா வருவார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ாவீதின் சந்ததியிலும், தாவீது இருந்த பெத்லகேம் ஊரிலுமிருந்து கிறிஸ்து வருவார் என்று வேதவாக்கியம் சொல்லவில்லையா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ாவீதின் சந்ததியிலும், தாவீது இருந்த பெத்லகேம் ஊரிலுமிருந்து கிறிஸ்து வருவார் என்று வேதவாக்கியம் சொல்லவில்லையா என்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க அவரைக்குறித்து ஜனங்களுக்குள்ளே பிரிவினையுண்டாயிற்ற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ில் சிலர் அவரைப் பிடிக்க மனதாயிருந்தார்கள்; ஆகிலும் ஒருவனும் அவர்மேல் கைபோடவ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ந்தச் சேவகர் பிரதான ஆசாரியரிடத்திற்கும் பரிசேயரிடத்திற்கும் திரும்பிவந்தார்கள்; இவர்கள் அவர்களை நோக்கி: நீங்கள் அவனை ஏன் கொண்டுவரவில்லை என்று கேட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சேவகர் பிரதியுத்தரமாக: அந்த மனுஷன் பேசுகிறதுபோல ஒருவனும் ஒருக்காலும் பேசினதில்லை என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ரிசேயர் நீங்களும் வஞ்சிக்கப்பட்டீர்களா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ிகாரிகளிலாவது பரிசேயரிலாவது யாதாமொருவர் அவனை விசுவாசித்ததுண்ட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பலமாயிருக்க விரும்புகிற எவனும் அந்தரங்கத்திலே ஒன்றையும் செய்யமாட்டான்; நீர் இப்படிப்பட்டவைகளைச் செய்தால் உலகத்துக்கு உம்மை வெளிப்படுத்தும் என்ற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ேதத்தை அறியாதவர்களாகியை இந்த ஜனங்கள் சபிக்கப்பட்டவர்கள் என்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ராத்திரியிலே அவரிடத்திற்கு வந்தவனும் அவர்களிலொருவனுமாகிய நிக்கொதேமு என்பவன் அவர்களை நோக்கி: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மனுஷன் சொல்வதைக் கேட்டு, அவன் செய்கைகளை அறிகிறதற்கு முன்னே, அவனை ஆக்கினைக்குட்படுத்தலாமென்று நம்முடைய நியாயப்பிரமாணம் சொல்லுகிறதா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மனுஷன் சொல்வதைக் கேட்டு, அவன் செய்கைகளை அறிகிறதற்கு முன்னே, அவனை ஆக்கினைக்குட்படுத்தலாமென்று நம்முடைய நியாயப்பிரமாணம் சொல்லுகிறதா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தற்கு அவர்கள்: நீரும் கலிலேயனோ? கலிலேயாவிலிருந்து ஒரு தீர்க்கதரிசியும் எழும்புகிறதில்லை என்பதை ஆராய்ந்துபாரும்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தற்கு அவர்கள்: நீரும் கலிலேயனோ? கலிலேயாவிலிருந்து ஒரு தீர்க்கதரிசியும் எழும்புகிறதில்லை என்பதை ஆராய்ந்துபாரும்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ின்பு அவரவர் தங்கள் தங்கள் வீட்டுக்குப்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பலமாயிருக்க விரும்புகிற எவனும் அந்தரங்கத்திலே ஒன்றையும் செய்யமாட்டான்; நீர் இப்படிப்பட்டவைகளைச் செய்தால் உலகத்துக்கு உம்மை வெளிப்படுத்து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சகோதரரும் அவரை விசுவாசியாதபடியால் இப்படிச் சொன்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यीशु ने उन से कहा, मेरा समय अभी तक नहीं आया; परन्तु तुम्हारे लिये सब सम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गत तुम से बैर नहीं कर सकता, परन्तु वह मुझ से बैर करता है, क्योंकि मैं उसके विरोध में यह गवा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ा हूं, कि उसके काम बुर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ुम पर्व में जाओ: मैं अभी इस पर्व में नहीं जाता; क्योंकि अभी तक मेरा समय पूरा नहीं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ह उन से ये बातें कहकर गलील ही में रह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न्तु जब उसके भाई पर्व में चले गए, तो वह आप ही प्रगट में नहीं, परन्तु मानो गुप्त होक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ो यहूदी पर्व में उसे यह कहकर ढूंढ़ने लगे कि वह कहां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लोगों में उसके विषय चुपके चुपके बहुत सी बातें हुईं: कितने कहते थे; वह भला मनुष्य है: और क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े थे; नहीं, वह लोगों को भरम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ौभी यहूदियों के भय के मारे कोई व्यक्ति उसके विषय में खुलकर नहीं बोल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न बातों के बाद यीशु गलील में फिरता रहा, क्योंकि यहूदी उसे मार डालने का यत्न कर रहे थे, इसलिये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ब पर्व के आधे दिन बीत गए; तो यीशु मन्दिर में जाकर उपदेश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ूदियों ने अचम्भा करके कहा, कि इसे बिन पढ़े विद्या कैसे आ ग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ीशु ने उन्हें उत्तर दिया, कि मेरा उपदेश मेरा नहीं, परन्तु मेरे भेजने वाले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दि कोई उस की इच्छा पर चलना चाहे, तो वह इस उपदेश के विषय में जान जाएगा कि वह परमेश्वर की ओ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या मैं अपनी ओर से क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ो अपनी ओर से कुछ कहता है, वह अपनी ही बड़ाई चाहता है; परन्तु जो अपने भेजने वाले की बड़ाई चा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वही सच्चा है, और उस में अधर्म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ा मूसा ने तुम्हें व्यवस्था नहीं दी? तौभी तुम में से काई व्यवस्था पर नहीं चलता। तुम क्यों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 डालना चाह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लोगों ने उत्तर दिया; कि तुझ में है; कौन तुझे मार डालना चाह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ूदिया में फिरना न चा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ीशु ने उन को उत्तर दिया, कि मैं ने एक काम किया, और तुम सब अचम्भा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ी कारण मूसा ने तुम्हें खतने की आज्ञा दी है (यह नहीं कि वह मूसा की ओर से है परन्तु बाप-दाद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ी आई है), और तुम सब्त के दिन को मनुष्य का खतना 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सब्त के दिन मनुष्य का खतना किया जाता है ताकि मूसा की व्यवस्था की आज्ञा टल न जाए, तो तुम म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क्यों इसलिये क्रोध करते हो, कि मैं ने सब्त के दिन एक मनुष्य को पूरी रीति से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मुंह देखकर न्याय न चुकाओ, परन्तु ठीक ठीक न्याय चुकाओ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कितने यरूशलेमी कहने लगे; क्या यह वह नहीं, जिस के मार डालने का प्रयत्न किया जा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देखो, वह तो खुल्लमखुल्ला बातें करता है और कोई उस से कुछ नहीं कहता; क्या सम्भव है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रदारों ने सच सच जान लिया है; कि यही मसी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 को तो हम जानते हैं, कि यह कहां का है; परन्तु मसीह जब आएगा, तो कोई न जानेगा कि वह कहां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हूदियों का मण्डपों का पर्व निकट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यीशु ने मन्दिर में उपदेश देते हुए पुकार के कहा, तुम मुझे जानते हो और यह भी जानते हो 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ं का हूं: मैं तो आप से नहीं आया परन्तु मेरा भेजनेवाला सच्चा है, उस को तुम नहीं जान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मैं उसे जानता हूं; क्योंकि मैं उस की ओर से हूं और उसी ने मुझे भे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इस पर उन्होंने उसे पकड़ना चाहा तौभी किसी ने उस पर हाथ न डाला, क्योंकि उसका समय अब तक न आ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भीड़ में से बहुतेरों ने उस पर विश्वास किया, और कहने लगे, कि मसीह जब आएगा, तो क्या इस से अध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्चर्यकर्म दिखाएगा जो इस ने दिख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फरीसियों ने लोगों को उसके विषय में ये बातें चुपके चुपके करते सुना; और महायाजकों और फरीसिय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पकड़ने को सिपाही भेज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 पर यीशु ने कहा, मैं थोड़ी देर तक और तुम्हारे साथ हूं; तब अपने भेजने वाले के पास चला 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ुम मुझे ढूंढ़ोगे, परन्तु नहीं पाओगे और जहां मैं हूं, वहां तुम नहीं आ सक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उसके भाइयों ने उस से कहा, यहां से कूच करके यहूदिया में चला जा, कि जो काम तू कर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हूदियों ने आपस में कहा, यह कहां जाएगा, कि हम इसे न पाएंगे: क्या वह उन के पास जाएगा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नानियों में तित्तर बित्तर होकर रहते हैं, और यूनानियों को भी उपदेश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यह क्या बात है जो उस ने कही, कि तुम मुझे ढूंढ़ोगे, परन्तु न पाओगे: और जहां मैं हूं, वहां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आ सक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फिर पर्व के अंतिम दिन, जो मुख्य दिन है, यीशु खड़ा हुआ और पुकार कर कहा, यदि कोई प्यासा हो तो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आकर पी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जो मुझ पर विश्वास करेगा, जैसा पवित्र शास्त्र में आया है उसके ह्रृदय में से जीवन के जल की नद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 निकल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उस ने यह वचन उस आत्मा के विषय में कहा, जिसे उस पर विश्वास करने वाले पाने पर थे; क्योंकि आत्मा अ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न उतरा था; क्योंकि यीशु अब तक अपनी महिमा को न पहुंच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तेरे चेले भी दे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ब भीड़ में से किसी किसी ने ये बातें सुन कर कहा, सचमुच यही वह भविष्यद्वक्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ों ने कहा; यह मसीह है, परन्तु किसी ने कहा; क्यों? क्या मसीह गलील से आ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्या पवित्र शास्त्र में यह नहीं आया, कि मसीह दाऊद के वंश से और बैतलहम गांव से आएगा जहां दाऊ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ता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सो उसके कारण लोगों में फूट पड़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उन में से कितने उसे पकड़ना चाहते थे, परन्तु किसी ने उस पर हाथ न डा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सिपाही महायाजकों और फरीसियों के पास आए, और उन्होंने उन से कहा, तुम उसे क्यों नहीं ल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सिपाहियों ने उत्तर दिया, कि किसी मनुष्य ने कभी ऐसी बातें न क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फरीसियों ने उन को उत्तर दिया, क्या तुम भी भरमाए गए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क्या सरदारों या फरीसियों में से किसी ने भी उस पर विश्वास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ऐसा कोई न होगा जो प्रसिद्ध होना चाहे, और छिपकर काम करे: यदि तू यह काम करता है, तो अपने त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परन्तु ये लोग जो व्यवस्था नहीं जानते, स्त्रापि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नीकुदेमुस ने, (जो पहिले उसके पास आया था और उन में से एक था),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क्या हमारी व्यवस्था किसी व्यक्ति को जब तक पहिले उस की सुनकर जान न ले, कि वह क्या करता है; दोष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त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उन्होंने उसे उत्तर दिया; क्या तू भी गलील का है? ढूंढ़ और देख, कि गलील से कोई भविष्यद्वक्ता प्रग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ोने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तब सब कोई अपने अपने घर को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गत पर प्रगट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उसके भाई भी उस पर विश्वास नहीं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2026-09-05T22:15:38Z</dcterms:created>
  <dcterms:modified xsi:type="dcterms:W3CDTF">2026-09-05T22:15:38Z</dcterms:modified>
  <dc:title>यूहन्ना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