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presProps" Target="presProps.xml"/>
  <Relationship Id="rId61" Type="http://schemas.openxmlformats.org/officeDocument/2006/relationships/viewProps" Target="viewProps.xml"/>
  <Relationship Id="rId6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ஸ்ரவேல் புத்திரர் சுத்தமான பாத்திரத்தில் காணிக்கையைக் கர்த்தருடைய ஆலயத்துக்குக் கொண்டுவருகிறதுபோல, உங்கள் சகோதரரெல்லாரையும் அவர்கள் குதிரைகளின்மேலும், இரதங்களின்மேலும், குலாரிவண்டில்களின்மேலும், கோவேறுகழுதைகளின்மேலும், வேகமான ஒட்டகங்களின்மேலும், சகல ஜாதிகளிடத்திலுமிருந்து எருசலேமிலுள்ள கர்த்தருக்குக் காணிக்கையாக என் பரிசுத்த பர்வதத்துக்குக் கொண்டுவருவார்களென்று கர்த்தர் சொல்லுகிற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ஸ்ரவேல் புத்திரர் சுத்தமான பாத்திரத்தில் காணிக்கையைக் கர்த்தருடைய ஆலயத்துக்குக் கொண்டுவருகிறதுபோல, உங்கள் சகோதரரெல்லாரையும் அவர்கள் குதிரைகளின்மேலும், இரதங்களின்மேலும், குலாரிவண்டில்களின்மேலும், கோவேறுகழுதைகளின்மேலும், வேகமான ஒட்டகங்களின்மேலும், சகல ஜாதிகளிடத்திலுமிருந்து எருசலேமிலுள்ள கர்த்தருக்குக் காணிக்கையாக என் பரிசுத்த பர்வதத்துக்குக் கொண்டுவருவார்களென்று கர்த்தர் சொல்லுகிற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களிலும் சிலரை ஆசாரியராகவும் லேவியராகவும் தெரிந்துகொள்வேன் என்று கர்த்தர் சொல்லுகி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ான் படைக்கப்போகிற புதியவானமும் புதிய பூமியும் எனக்கு முன்பாக நிற்பதுபோல, உங்கள் சந்ததியும் உங்கள் நாமமும் நிற்குமென்று கர்த்தர் சொல்லுகி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ான் படைக்கப்போகிற புதியவானமும் புதிய பூமியும் எனக்கு முன்பாக நிற்பதுபோல, உங்கள் சந்ததியும் உங்கள் நாமமும் நிற்குமென்று கர்த்தர் சொல்லுகி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மாதந்தோறும், ஓய்வுநாள்தோறும், மாம்சமான யாவரும் எனக்கு முன்பாகத் தொழுதுகொள்வார்களென்று கர்த்தர் சொல்லுகி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மாதந்தோறும், ஓய்வுநாள்தோறும், மாம்சமான யாவரும் எனக்கு முன்பாகத் தொழுதுகொள்வார்களென்று கர்த்தர் சொல்லுகி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கள் வெளியே போய் எனக்கு விரோதமாய்ப் பாதகஞ்செய்த மனுஷருடைய பிரேதங்களைப் பார்ப்பார்கள்; அவர்களுடைய பூச்சி சாகாமலும், அவர்களுடைய அக்கினி அவியாமலும் இருக்கும்; அவர்கள் மாம்சமான யாவருக்கும் அரோசிகமாயிருப்ப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கள் வெளியே போய் எனக்கு விரோதமாய்ப் பாதகஞ்செய்த மனுஷருடைய பிரேதங்களைப் பார்ப்பார்கள்; அவர்களுடைய பூச்சி சாகாமலும், அவர்களுடைய அக்கினி அவியாமலும் இருக்கும்; அவர்கள் மாம்சமான யாவருக்கும் அரோசிகமாயிருப்ப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சொல்லுகிறது என்னவென்றால், வானம் எனக்குச் சிங்காசனம், பூமி எனக்குப் பாதபடி; நீங்கள் எனக்குக் கட்டும் ஆலயம் எப்படிப்பட்டது? நான் தங்கியிருக்கும் ஸ்தலம் எப்படிப்பட்டது?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ன் அவர்கள் கிரியைகளையும், அவர்கள் நினைவுகளையும் அறிந்திருக்கிறேன்; நான் சகல ஜாதியாரையும் பாஷைக்காரரையுங் கூட்டிச்சேர்க்குங்காலம் வரும்; அவர்கள் வந்து என் மகிமையைக் காண்ப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சொல்லுகிறது என்னவென்றால், வானம் எனக்குச் சிங்காசனம், பூமி எனக்குப் பாதபடி; நீங்கள் எனக்குக் கட்டும் ஆலயம் எப்படிப்பட்டது? நான் தங்கியிருக்கும் ஸ்தலம் எப்படிப்பட்டது?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ன்னுடைய கரம் இவைகளையெல்லாம் சிருஷ்டித்ததினால் இவைகளெல்லாம் உண்டாயின என்று கர்த்தர் சொல்லுகிறார்; ஆனாலும் சிறுமைப்பட்டு ஆவியில் நொறுங்குண்டு என் வசனத்துக்கு நடுங்குகிறவனையே நோக்கிப்பார்ப்ப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ன்னுடைய கரம் இவைகளையெல்லாம் சிருஷ்டித்ததினால் இவைகளெல்லாம் உண்டாயின என்று கர்த்தர் சொல்லுகிறார்; ஆனாலும் சிறுமைப்பட்டு ஆவியில் நொறுங்குண்டு என் வசனத்துக்கு நடுங்குகிறவனையே நோக்கிப்பார்ப்ப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ன்னுடைய கரம் இவைகளையெல்லாம் சிருஷ்டித்ததினால் இவைகளெல்லாம் உண்டாயின என்று கர்த்தர் சொல்லுகிறார்; ஆனாலும் சிறுமைப்பட்டு ஆவியில் நொறுங்குண்டு என் வசனத்துக்கு நடுங்குகிறவனையே நோக்கிப்பார்ப்ப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ாட்டை வெட்டுகிறவன் மனுஷனைக் கொல்லுகிறவனாகவும், ஆட்டைப் பலியிடுகிறவன் நாயைக் கழுத்தறுக்கிறவனாகவும், காணிக்கையைப் படைக்கிறவன் பன்றி இரத்தத்தைப் படைக்கிறவனாகவும், தூபங்காட்டுகிறவன் விக்கிரகத்தை ஸ்தோத்திரிக்கிறவனாகவும் இருக்கிறான். இவர்கள் தங்கள் வழிகளையே தெரிந்துகொள்ளுகிறார்கள்; இவர்களுடைய ஆத்துமா தங்கள் அருவருப்புகளின்மேல் விருப்பமாயிருக்கிற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ாட்டை வெட்டுகிறவன் மனுஷனைக் கொல்லுகிறவனாகவும், ஆட்டைப் பலியிடுகிறவன் நாயைக் கழுத்தறுக்கிறவனாகவும், காணிக்கையைப் படைக்கிறவன் பன்றி இரத்தத்தைப் படைக்கிறவனாகவும், தூபங்காட்டுகிறவன் விக்கிரகத்தை ஸ்தோத்திரிக்கிறவனாகவும் இருக்கிறான். இவர்கள் தங்கள் வழிகளையே தெரிந்துகொள்ளுகிறார்கள்; இவர்களுடைய ஆத்துமா தங்கள் அருவருப்புகளின்மேல் விருப்பமாயிருக்கிற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ாட்டை வெட்டுகிறவன் மனுஷனைக் கொல்லுகிறவனாகவும், ஆட்டைப் பலியிடுகிறவன் நாயைக் கழுத்தறுக்கிறவனாகவும், காணிக்கையைப் படைக்கிறவன் பன்றி இரத்தத்தைப் படைக்கிறவனாகவும், தூபங்காட்டுகிறவன் விக்கிரகத்தை ஸ்தோத்திரிக்கிறவனாகவும் இருக்கிறான். இவர்கள் தங்கள் வழிகளையே தெரிந்துகொள்ளுகிறார்கள்; இவர்களுடைய ஆத்துமா தங்கள் அருவருப்புகளின்மேல் விருப்பமாயிருக்கிற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ாட்டை வெட்டுகிறவன் மனுஷனைக் கொல்லுகிறவனாகவும், ஆட்டைப் பலியிடுகிறவன் நாயைக் கழுத்தறுக்கிறவனாகவும், காணிக்கையைப் படைக்கிறவன் பன்றி இரத்தத்தைப் படைக்கிறவனாகவும், தூபங்காட்டுகிறவன் விக்கிரகத்தை ஸ்தோத்திரிக்கிறவனாகவும் இருக்கிறான். இவர்கள் தங்கள் வழிகளையே தெரிந்துகொள்ளுகிறார்கள்; இவர்களுடைய ஆத்துமா தங்கள் அருவருப்புகளின்மேல் விருப்பமாயிருக்கிற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கூப்பிட்டும் மறுஉத்தரவுகொடுக்கிறவனில்லாமலும், நான் பேசியும் அவர்கள் கேளாமலும், அவர்கள் என் பார்வைக்குப் பொல்லாப்பானதைச் செய்து, நான் விரும்பாததைத் தெரிந்துகொண்டதினிமித்தம், நானும் அவர்களுடைய ஆபத்தைத் தெரிந்துகொண்டு, அவர்களுடைய திகில்களை அவர்கள்மேல் வரப்பண்ணுவ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கூப்பிட்டும் மறுஉத்தரவுகொடுக்கிறவனில்லாமலும், நான் பேசியும் அவர்கள் கேளாமலும், அவர்கள் என் பார்வைக்குப் பொல்லாப்பானதைச் செய்து, நான் விரும்பாததைத் தெரிந்துகொண்டதினிமித்தம், நானும் அவர்களுடைய ஆபத்தைத் தெரிந்துகொண்டு, அவர்களுடைய திகில்களை அவர்கள்மேல் வரப்பண்ணுவ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ன் அவர்கள் கிரியைகளையும், அவர்கள் நினைவுகளையும் அறிந்திருக்கிறேன்; நான் சகல ஜாதியாரையும் பாஷைக்காரரையுங் கூட்டிச்சேர்க்குங்காலம் வரும்; அவர்கள் வந்து என் மகிமையைக் காண்ப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கூப்பிட்டும் மறுஉத்தரவுகொடுக்கிறவனில்லாமலும், நான் பேசியும் அவர்கள் கேளாமலும், அவர்கள் என் பார்வைக்குப் பொல்லாப்பானதைச் செய்து, நான் விரும்பாததைத் தெரிந்துகொண்டதினிமித்தம், நானும் அவர்களுடைய ஆபத்தைத் தெரிந்துகொண்டு, அவர்களுடைய திகில்களை அவர்கள்மேல் வரப்பண்ணுவே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ுடைய வசனத்துக்கு நடுங்குகிறவர்களே, அவருடைய வார்த்தையைக் கேளுங்கள்; என் நாமத்தினிமித்தம் உங்களைப் பகைத்து, உங்களை அப்புறப்படுத்துகிற உங்கள் சகோதரர், கர்த்தர் மகிமைப்படுவாராக என்கிறார்களே. அவர் உங்களுக்குச் சந்தோஷம் உண்டாகும்படி காணப்படுவார்; அவர்களோ வெட்கப்படுவ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ுடைய வசனத்துக்கு நடுங்குகிறவர்களே, அவருடைய வார்த்தையைக் கேளுங்கள்; என் நாமத்தினிமித்தம் உங்களைப் பகைத்து, உங்களை அப்புறப்படுத்துகிற உங்கள் சகோதரர், கர்த்தர் மகிமைப்படுவாராக என்கிறார்களே. அவர் உங்களுக்குச் சந்தோஷம் உண்டாகும்படி காணப்படுவார்; அவர்களோ வெட்கப்படுவ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ுடைய வசனத்துக்கு நடுங்குகிறவர்களே, அவருடைய வார்த்தையைக் கேளுங்கள்; என் நாமத்தினிமித்தம் உங்களைப் பகைத்து, உங்களை அப்புறப்படுத்துகிற உங்கள் சகோதரர், கர்த்தர் மகிமைப்படுவாராக என்கிறார்களே. அவர் உங்களுக்குச் சந்தோஷம் உண்டாகும்படி காணப்படுவார்; அவர்களோ வெட்கப்படுவ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ுடைய வசனத்துக்கு நடுங்குகிறவர்களே, அவருடைய வார்த்தையைக் கேளுங்கள்; என் நாமத்தினிமித்தம் உங்களைப் பகைத்து, உங்களை அப்புறப்படுத்துகிற உங்கள் சகோதரர், கர்த்தர் மகிமைப்படுவாராக என்கிறார்களே. அவர் உங்களுக்குச் சந்தோஷம் உண்டாகும்படி காணப்படுவார்; அவர்களோ வெட்கப்படுவ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கரத்திலிருந்து அமளியின் இரைச்சலும் தேவாலயத்திலிருந்து சத்தமும் கேட்கப்படும்; அது தமது சத்துருக்களுக்குச் சரிக்குச் சரிக்கட்டப்டுகிற கர்த்தருடைய சத்தந்தானே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கரத்திலிருந்து அமளியின் இரைச்சலும் தேவாலயத்திலிருந்து சத்தமும் கேட்கப்படும்; அது தமது சத்துருக்களுக்குச் சரிக்குச் சரிக்கட்டப்டுகிற கர்த்தருடைய சத்தந்தானே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ிரசவவேதனைப்படுமுன் பெற்றாள், கர்ப்பவேதனை வருமுன் ஆண்பிள்ளையைப் பெற்றா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ப்படிப்பட்டவைகளைக் கேள்விப்பட்டது யார்? இப்படிப்பட்டவைகளைக் கண்டது யார்? ஒரு தேசத்துக்கு ஒரேநாளில் பிள்ளைப்பேறு வருமோ? ஒரு ஜாதி ஒருமிக்கப் பிறக்குமோ? சீயோனோவெனில், ஒருமிக்க வேதனைப்படும் தன் குமாரரைப் பெற்றும் இருக்கிறது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ப்படிப்பட்டவைகளைக் கேள்விப்பட்டது யார்? இப்படிப்பட்டவைகளைக் கண்டது யார்? ஒரு தேசத்துக்கு ஒரேநாளில் பிள்ளைப்பேறு வருமோ? ஒரு ஜாதி ஒருமிக்கப் பிறக்குமோ? சீயோனோவெனில், ஒருமிக்க வேதனைப்படும் தன் குமாரரைப் பெற்றும் இருக்கிற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ன் அவர்களில் ஒரு அடையாளத்தைக் கட்டளையிடுவேன்; அவர்களில் தப்பினவர்களை, என் கீர்த்தியைக் கேளாமலும், என் மகிமையைக்காணாமலுமிருக்கிற ஜாதிகளின் தேசங்களாகிய தர்ஷீசுக்கும் வில்வீரர் இருக்கிற பூலுக்கும், லூதுக்கும், தூபாலுக்கும், யாவானுக்கும், தூரத்திலுள்ள தீவுகளுக்கும் அனுப்புவேன்; அவர்கள் என் மகிமையை ஜாதிகளுக்குள்ளே அறிவிப்ப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ெறப்பண்ணுகிறவராகிய நான் பெறச்செய்யாமல் இருப்பேனோ என்று கர்த்தர் சொல்லுகிறார்; பிரசவிக்கப்பண்ணுகிறவராகிய நான் பிரசவத்தைத் தடுப்பேனோ என்று உன் தேவன் சொல்லுகிற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ெறப்பண்ணுகிறவராகிய நான் பெறச்செய்யாமல் இருப்பேனோ என்று கர்த்தர் சொல்லுகிறார்; பிரசவிக்கப்பண்ணுகிறவராகிய நான் பிரசவத்தைத் தடுப்பேனோ என்று உன் தேவன் சொல்லுகிற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ருசலேமை நேசிக்கிற நீங்களெல்லாரும் அவளோடேகூடச் சந்தோஷப்பட்டு, அவளைக்குறித்துக் களிகூருங்கள்; அவள் நிமித்தம் துக்கித்திருந்த நீங்களெல்லாரும் அவளோடேகூட மிகவும் மகிழுங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ருசலேமை நேசிக்கிற நீங்களெல்லாரும் அவளோடேகூடச் சந்தோஷப்பட்டு, அவளைக்குறித்துக் களிகூருங்கள்; அவள் நிமித்தம் துக்கித்திருந்த நீங்களெல்லாரும் அவளோடேகூட மிகவும் மகிழுங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ங்கள் அவளுடைய ஆறுதல்களின் முலைப்பாலை உண்டு திருப்தியாகி, நீங்கள் சூப்பிக்குடித்து, அவளுடைய மகிமையின் பிரயாசத்தினால் மனமகிழ்ச்சியாகுங்கள்;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ங்கள் அவளுடைய ஆறுதல்களின் முலைப்பாலை உண்டு திருப்தியாகி, நீங்கள் சூப்பிக்குடித்து, அவளுடைய மகிமையின் பிரயாசத்தினால் மனமகிழ்ச்சியாகுங்கள்;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ர்த்தர் சொல்லுகிறது என்னவென்றால் இதோ, நான் சமாதானத்தை ஒரு நதியைப்போலவும், ஜாதிகளின் மகிமையைப் புரண்டு ஓடுகிற ஆற்றைப்போலவும் அவளிடமாகப் பாயும்படி செய்கிறேன், அப்பொழுது நீங்கள் முலைப்பால் குடிப்பீர்கள்; இடுப்பில் வைத்துச் சுமக்கப்படுவீர்கள்; முழங்காலில் வைத்துத் தாலாட்டப்படுவீ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ர்த்தர் சொல்லுகிறது என்னவென்றால் இதோ, நான் சமாதானத்தை ஒரு நதியைப்போலவும், ஜாதிகளின் மகிமையைப் புரண்டு ஓடுகிற ஆற்றைப்போலவும் அவளிடமாகப் பாயும்படி செய்கிறேன், அப்பொழுது நீங்கள் முலைப்பால் குடிப்பீர்கள்; இடுப்பில் வைத்துச் சுமக்கப்படுவீர்கள்; முழங்காலில் வைத்துத் தாலாட்டப்படுவீ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ஒருவனை அவன் தாய் தேற்றுவதுபோல் நான் உங்களைத் தேற்றுவேன்; நீங்கள் எருசலேமிலே தேற்றப்படுவீ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ஒருவனை அவன் தாய் தேற்றுவதுபோல் நான் உங்களைத் தேற்றுவேன்; நீங்கள் எருசலேமிலே தேற்றப்படுவீ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ன் அவர்களில் ஒரு அடையாளத்தைக் கட்டளையிடுவேன்; அவர்களில் தப்பினவர்களை, என் கீர்த்தியைக் கேளாமலும், என் மகிமையைக்காணாமலுமிருக்கிற ஜாதிகளின் தேசங்களாகிய தர்ஷீசுக்கும் வில்வீரர் இருக்கிற பூலுக்கும், லூதுக்கும், தூபாலுக்கும், யாவானுக்கும், தூரத்திலுள்ள தீவுகளுக்கும் அனுப்புவேன்; அவர்கள் என் மகிமையை ஜாதிகளுக்குள்ளே அறிவிப்ப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ங்கள் அதைக் காணும்போது உங்கள் இருதயம் மகிழ்ந்து, உங்கள் எலும்புகள் பசும்புல்லைப் போலச்செழிக்கும் அப்பொழுது கர்த்தருடைய ஊழியக்காரரிடத்தில் அவருடைய கரமும், அவருடைய சத்துருக்களிடத்தில் அவருடைய சினமும் அறியப்படும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ங்கள் அதைக் காணும்போது உங்கள் இருதயம் மகிழ்ந்து, உங்கள் எலும்புகள் பசும்புல்லைப் போலச்செழிக்கும் அப்பொழுது கர்த்தருடைய ஊழியக்காரரிடத்தில் அவருடைய கரமும், அவருடைய சத்துருக்களிடத்தில் அவருடைய சினமும் அறியப்படும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தோ, தம்முடைய கோபத்தை உக்கிரமாகவும், தம்முடைய கடிந்துகொள்ளுதலை அக்கினிஜுவாலையாகவும் செலுத்தக் கர்த்தர் அக்கினியோடும் வருவார், பெருங்காற்றைப்போன்ற தம்முடைய இரதங்களோடும் வருவார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தோ, தம்முடைய கோபத்தை உக்கிரமாகவும், தம்முடைய கடிந்துகொள்ளுதலை அக்கினிஜுவாலையாகவும் செலுத்தக் கர்த்தர் அக்கினியோடும் வருவார், பெருங்காற்றைப்போன்ற தம்முடைய இரதங்களோடும் வருவார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ர் அக்கினியாலும், தமது பட்டயத்தாலும், மாம்சமான எல்லாரோடும் வழக்காடுவார்; கர்த்தரால் கொலையுண்டவர்கள் அநேகராயிருப்ப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ங்களைத் தாங்களே பரிசுத்தப்படுத்திக்கொள்ளுகிறவர்களும், தோப்புகளின் நடுவிலே தங்களைத் தாங்களே ஒருவர் பின் ஒருவராய்ச் சுத்திகரித்துக்கொள்ளுகிறவர்களும், பன்றியிறைச்சியையும், அருவருப்பானதையும், எலியையும் சாப்பிடுகிறவர்களும் ஏகமாய்ச் சங்கரிக்கப்படுவார்கள் என்று கர்த்தர் சொல்லுகிறார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ங்களைத் தாங்களே பரிசுத்தப்படுத்திக்கொள்ளுகிறவர்களும், தோப்புகளின் நடுவிலே தங்களைத் தாங்களே ஒருவர் பின் ஒருவராய்ச் சுத்திகரித்துக்கொள்ளுகிறவர்களும், பன்றியிறைச்சியையும், அருவருப்பானதையும், எலியையும் சாப்பிடுகிறவர்களும் ஏகமாய்ச் சங்கரிக்கப்படுவார்கள் என்று கர்த்தர் சொல்லுகிறார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ங்களைத் தாங்களே பரிசுத்தப்படுத்திக்கொள்ளுகிறவர்களும், தோப்புகளின் நடுவிலே தங்களைத் தாங்களே ஒருவர் பின் ஒருவராய்ச் சுத்திகரித்துக்கொள்ளுகிறவர்களும், பன்றியிறைச்சியையும், அருவருப்பானதையும், எலியையும் சாப்பிடுகிறவர்களும் ஏகமாய்ச் சங்கரிக்கப்படுவார்கள் என்று கர்த்தர் சொல்லுகி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ன் அவர்களில் ஒரு அடையாளத்தைக் கட்டளையிடுவேன்; அவர்களில் தப்பினவர்களை, என் கீர்த்தியைக் கேளாமலும், என் மகிமையைக்காணாமலுமிருக்கிற ஜாதிகளின் தேசங்களாகிய தர்ஷீசுக்கும் வில்வீரர் இருக்கிற பூலுக்கும், லூதுக்கும், தூபாலுக்கும், யாவானுக்கும், தூரத்திலுள்ள தீவுகளுக்கும் அனுப்புவேன்; அவர்கள் என் மகிமையை ஜாதிகளுக்குள்ளே அறிவிப்ப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ன் அவர்களில் ஒரு அடையாளத்தைக் கட்டளையிடுவேன்; அவர்களில் தப்பினவர்களை, என் கீர்த்தியைக் கேளாமலும், என் மகிமையைக்காணாமலுமிருக்கிற ஜாதிகளின் தேசங்களாகிய தர்ஷீசுக்கும் வில்வீரர் இருக்கிற பூலுக்கும், லூதுக்கும், தூபாலுக்கும், யாவானுக்கும், தூரத்திலுள்ள தீவுகளுக்கும் அனுப்புவேன்; அவர்கள் என் மகிமையை ஜாதிகளுக்குள்ளே அறிவிப்ப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ஸ்ரவேல் புத்திரர் சுத்தமான பாத்திரத்தில் காணிக்கையைக் கர்த்தருடைய ஆலயத்துக்குக் கொண்டுவருகிறதுபோல, உங்கள் சகோதரரெல்லாரையும் அவர்கள் குதிரைகளின்மேலும், இரதங்களின்மேலும், குலாரிவண்டில்களின்மேலும், கோவேறுகழுதைகளின்மேலும், வேகமான ஒட்டகங்களின்மேலும், சகல ஜாதிகளிடத்திலுமிருந்து எருசலேமிலுள்ள கர்த்தருக்குக் காணிக்கையாக என் பரிசுத்த பர்வதத்துக்குக் கொண்டுவருவார்களென்று கர்த்தர் சொல்லுகி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ஸ்ரவேல் புத்திரர் சுத்தமான பாத்திரத்தில் காணிக்கையைக் கர்த்தருடைய ஆலயத்துக்குக் கொண்டுவருகிறதுபோல, உங்கள் சகோதரரெல்லாரையும் அவர்கள் குதிரைகளின்மேலும், இரதங்களின்மேலும், குலாரிவண்டில்களின்மேலும், கோவேறுகழுதைகளின்மேலும், வேகமான ஒட்டகங்களின்மேலும், சகல ஜாதிகளிடத்திலுமிருந்து எருசலேமிலுள்ள கர்த்தருக்குக் காணிக்கையாக என் பரிசுத்த பர்வதத்துக்குக் கொண்டுவருவார்களென்று கர்த்தர் சொல்லுகி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43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ાવવામાં આવશે, એમ યહોવા કહે છે. કાપણીના સમયમાં જેમ અર્પણોને યહોવાના શુદ્ધ પાત્રોમાં મંદિર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ાવવામાં આવે તેમ તેઓ યહોવાની સમક્ષ અર્પણ રૂપ થ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તેઓમાંના કેટલાકને હું મારા યાજકો અને લેવીઓ બનાવીશ એમ યહોવા કહે છે.નવું આકાશ અને નવી પૃથ્વ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“હું જે નવું આકાશ અને નવી પૃથ્વી બનાવવાનો છું તે મારી નજર સમક્ષ કાયમ રહેશે, તેમ તમારા વંશજો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મારું નામ પણ કાયમ રહે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વળી યહોવા કહે છે કે, દર મહિને ચદ્રદર્શનને દિવસે અને દર અઠવાડિયે વિશ્રામવારને દિવસે આખી માનવજા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રી આગળ ઉપાસના કરવા આવ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“અને તેઓ બહાર જશે ત્યારે મારી સામે બળવો કરનારાંના મુડદાં તેઓ જોશે; કારણ કે તેઓનો કીડો કદી મરના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થી; તેઓનો અગ્નિ ઓલવાશે નહિ; અને તેઓ સમગ્ર માણસજાતને ધિક્કારપાત્ર થઇ પડશે.” 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યહોવા કહે છે, “આકાશો મારું રાજ્યાસન છે, અને પૃથ્વી મારી પાદપીઠ છે; તમે મારું ઘર ક્યાં બાંધશ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“તેઓ શું કરી રહ્યા છે અને તેઓ શું વિચારી રહ્યા છે તે સર્વ હું જોઇ શકું છું. તેથી હું સર્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રું નિવાસસ્થાન ક્યાં ઊભું કરશ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આ આખું વિશ્વ તો મેં જ બનાવેલું છે અને એ બધું તો મારું જ છે.” “હું એવા લોકોનું સન્માન કરીશ, જે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ીનદુ:ખી હોય, કચડાયેલા અને ભાંગી પડેલા હોય, અને જે મારી આજ્ઞા માથે ચડાવતો હોય અને જે મારા વચન સમક્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ધ્રૂજતો હો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પરંતુ જે લોકો પોતાની જાતે પોતાના માર્ગની પસંદગી કરીને પોતાનાં પાપોમાં આનંદ માને છે અને જૂઠ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ેવોને ધૂપ અર્પણ કરે છે, તેમને હું શ્રાપ આપીશ. દેવ તેમના અર્પણોને માન્ય રાખશે નહિ, આવા માણસો દેવ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ેદી પર બળદનું બલિદાન આપે તે મનુષ્યના બલિદાન સમાન ગણાશે અને તેનો સ્વીકાર થશે નહિ. પણ જો તેઓ ઘેટાંન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ખાદ્યાર્પણ લાવે તો તે દેવની ષ્ટિમાં કૂતરાં અથવા ડુક્કરના રકતનું અર્પણ કરવા જેવું ધિક્કારપાત્ર ગણાશ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હું તેઓ જેનાથી ડરે છે એવી આફતો જ પસંદ કરીને એમને માથે ઉતારીશ. કારણ કે મેં હાંક મારી ત્યારે તેઓ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ત્યુત્તર ન આપ્યો. મેં તેઓને સંબોધ્યા ત્યારે તેઓએ સાંભળ્યું નહિ; મારી નજરે જે ખોટું હતું તે તેઓ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જાઓને યરૂશાલેમમાં એકઠી કરીશ અને ત્યાં તેઓ મારો મહિમા જો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્યું. અને મને ન ગમે તેવું તેઓએ પસંદ કર્યુ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યહોવાના વચનથી ધ્રૂજનારા, અને જેઓ દેવનો ભય રાખે છે તેઓ આ વચન સાંભળો: “તમારા ભાઇઓ તમારો દ્વેષ કર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 અને મારા નામ પ્રત્યેના વિશ્વાસુપણાને લીધે તમને કાઢી મૂકે છે, તમારો બહિષ્કાર કરી મહેણાં મારે છ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‘અમે જોઇએ તો ખરાં કે યહોવા પોતાનો મહિમા કેવો પ્રગટ કરે છે અને તમે કેવા ખુશ થાઓ છો!’ પરંતુ તેઓ પોતે જ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ફજેત થ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સાંભળો, નગરમાં આ સર્વ કોલાહલ ઊઠે છે, મંદિરમાંથી અવાજ સંભળાય છે! એ પોતાના દુશ્મનો પર વૈર વાળત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હોવાનો અવાજ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“પ્રસવવેદના થતાં પહેલાં બાળકને જન્મ આપનારી સ્ત્રી જેવી આ મારી પવિત્ર નગરી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આવું કદી કોઇએ જોયું છે કે સાંભળ્યું છે? શું એક જ દિવસમાં કદી કોઇ દેશ અસ્તિત્વમાં આવે ખરો? સિયોન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સવ વેદના વેઠવી પડશે નહિ, અને તે પહેલાં એ દેશને જન્મ આપ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હું તેમને એક એંધાણી આપીશ અને તેમનામાંના બચી ગયેલાઓને જુદી જુદી પ્રજાઓમાં મોકલીશ. હું તેમ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યહોવા તમારા દેવ પૂછે છે કે, પ્રસૂતિકાળ પાસે લાવીને પછી પ્રસવ ન થાય એવું શું હું કરીશ? ના, એમ હ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દી નહિ કરુ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6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યહોવા કહે છે, “યરૂશાલેમ પર પ્રેમ રાખનારાઓ, તેની સાથે તમે પણ આનંદો, હષોર્લ્લાસ માણો! એને માટ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6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ક્રંદ કરનારાઓ, હવે તેના આનંદમાં આનંદ માનો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6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માતાની શાતાદાયક છાતીએ ધાવીને બાળક જેમ ધરપત અનુભવે છે તેમ તમે એની ભરી ભરી સમૃદ્ધિ ભોગવીને તૃપ્ત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6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મશ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6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યહોવા કહે છે, “હું એના પર સરિતાની જેમ સુખશાંતિ વહાવીશ અને ઊભરાતા વહેણાની જેમ પ્રજાઓની સમૃદ્ધ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6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ેલાવીશ. તમે ધાવશો; કેડે ઊંચકી લેવાશો, ખોળામાં તમને ખૂબ લાડ લડાવા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6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નાનાં બાળકોને જેમ તેની મા દિલાસો આપે છે, તે પ્રમાણે હું તમને દિલાસો આપીશ; અને યરૂશાલેમમાં તમે સૌ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6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િલાસો પામશ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ીબિયા અને લ્યુડ તેમના કાર્યકુશળ ધર્નુધારીઓ સાથે, અને તાશીર્શ, (પુટ અને બુદમા,) અને તુબાલ અને ગ્રી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6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તમે જ્યારે યરૂશાલેમને જોશો ત્યારે તમારા હૃદયમાં આનંદ થશે; તમારી તંદુરસ્તી લીલોતરીની જેમ ઉગ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6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હોવાનો ભલાઇનો હાથ તેમના લોકો પર છે, અને તેમનો કોપ તેમના શત્રુઓ પર છે, તે સર્વ પ્રજાઓ જોઇ શક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6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યહોવા અગ્નિની જેમ, વાવંટોળ જેવા રથો સાથે પ્રખર રોષથી અને ભભૂકતા ક્રોધાગ્નિથી આઘાત કરવાને આવ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6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હ્યા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6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યહોવા આગ અને તરવારથી આખી માનવજાતનો ન્યાય તોળશે, અને ઘણા યહોવાને હાથે માર્યા જ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6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જેઓ દેહશુદ્ધિ કરી, સરઘસ કાઢી બીજા દેવોનાં ઉપવનમાં પૂજા કરવા પ્રવેશ કરે છે, “જેઓ ભૂંડનું માંસ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6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ઊંદર અને સાપોલિયાનાં મના કરાયેલા માંસની ઉજાણી કરે છે, તે બધાનો તેમના કૃત્યો અને વિચારો સાથે દુ:ખ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6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ંત આવ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થા દૂર દૂરના દરિયાપારના દેશોમાં, જ્યાંના લોકોએ મારા ઉપદેશો સાંભળ્યાં નથી કે મારો મહિમા જોયો નથી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મારા મોકલેલા એ લોકો ત્યાંની પ્રજાઓમાં મારો મહિમા પ્રગટ કર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અને યહોવાને માટે ઉપહાર તરીકે દરેક પ્રજાઓમાંથી તારા સર્વ ભાઇઓને પાછા લાવશે. ત્યાંથી તેઓને મ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વિત્ર પર્વત યરૂશાલેમમાં ઘોડાઓ પર, રથોમાં, પાલખીઓમાં, ખચ્ચરો પર તથા ઊંટડીઓ પર બેસાડીને કાળ જીપૂર્વ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2026-09-07T05:15:19Z</dcterms:created>
  <dcterms:modified xsi:type="dcterms:W3CDTF">2026-09-07T05:15:19Z</dcterms:modified>
  <dc:title>યશાયા : 66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