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காயீனை நோக்கி: உனக்கு ஏன் எரிச்சல் உண்டாயிற்று? உன் முகநாடி ஏன் வேறுபட்டது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ாயீன் கர்த்தரை நோக்கி: எனக்கு இட்ட தண்டனை என்னால் சகிக்கமுடிய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மேக்கு இரண்டு ஸ்திரீகளை விவாகம்பண்ணினான்; ஒருத்திக்கு ஆதாள் என்று பேர், மற்றொருத்திக்குச் சில்லாள் என்று பே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ள் யாபாலைப் பெற்றாள்; அவன் கூடாரங்களில் வாசம்பண்ணுகிறவர்களுக்கும் மந்தை மேய்க்கிறவர்களுக்கும் தகப்பனா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சகோதரனுடைய பேர் யூபால்; அவன் கின்னரக்காரர் நாகசுரக்காரர் யாவருக்கும் தகப்பனா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யீனுக்காக ஏழுபழி சுமருமானால், லாமேக்குக்காக எழுபத்தேழு பழி சுமர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ెహోవా కయీనుతోనీకు కోపమేల? ముఖము చిన్నబుచ్చు కొని యున్నావేమ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వు సత్క్రియ చేసిన యెడల తలనెత్తుకొనవా? సత్క్రియ చేయనియెడల వాకిట పాపము పొంచియుండును; నీ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కి వాంఛ కలుగును నీవు దానిని ఏలుదువ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యీను తన తమ్ముడైన హేబెలుతో మాటలాడెను. వారు పొలములో ఉన్నప్పుడు కయీను తన తమ్ముడైన హేబెలు మీద 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ని చం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ెహోవానీ తమ్ముడైన హేబెలు ఎక్కడున్నాడని కయీను నడుగగా అతడునే నెరుగను; నా తమ్మునికి నేను కావలివాడ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ప్పుడాయననీవు చేసినపని యేమిటి? నీ తమ్ముని రక్తము యొక్క స్వరము నేలలోనుండి నాకు మొరపెట్ట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కావున నీ తమ్ముని రక్తమును నీ చేతిలోనుండి పుచ్చుకొనుటకు నోరు తెరచిన యీ నేలమీద ఉండకుండ, నీవు శప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డినవాడ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దాము తన భార్యయైన హవ్వను కూడినప్పుడు ఆమె గర్భవతియై కయీనును కనియెహోవా దయవలన నేనొక మనుష్య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వు నేలను సేద్యపరుచునప్పుడు అది తన సారమును ఇక మీదట నీకియ్యదు; నీవు భూమిమీద దిగులు పడ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దిమ్మరివై యుందువ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ందుకు కయీనునా దోషశిక్ష నేను భరింపలేనంత గొప్ప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ేడు ఈ ప్రదేశమునుండి నన్ను వెళ్లగొట్టితివి; నీ సన్నిధికి రాకుండ వెలివేయబడి దిగులుపడుచు భూమ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దిమ్మరినై యుందును. కావున నన్ను కనుగొనువాడెవడో వాడు నన్ను చంపునని యెహోవా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ందుకు యెహోవా అతనితోకాబట్టి యెవడైనను కయీనును చంపినయెడల వానికి ప్రతిదండన యేడంతలు కలుగ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ు ఎవడైనను కయీనును కనుగొని అతనిని చంపక యుండ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ప్పుడు కయీను యెహోవా సన్నిధిలోనుండి బయలుదేరివెళ్లి ఏదెనుకు తూర్పుదిక్కున నోదు దేశ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పురమ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కయీను తన భార్యను కూడినప్పుడు ఆమె గర్భవతియై హనోకును కనెను. అప్పుడతడు ఒక ఊరు కట్టించి ఆ ఊరికి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పాదించుకొన్నా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ని పేరునుబట్టి హనోక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హనోకుకు ఈరాదు పుట్టెను. ఈరాదు మహూయాయేలును కనెను. మహూయాయేలు మతూషా యేలును కనెను. మతూషాయే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ెమెకును క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లెమెకు ఇద్దరు స్త్రీలను పెండ్లి చేసికొనెను; వారిలో ఒక దాని పేరు ఆదా రెండవదానిపేరు సిల్ల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దా యా బాలును కనెను. అతడు పశువులు గలవాడై గుడారములలో నివసించువారికి మూలపురుష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తని సహోదరుని పేరు యూబాలు. ఇతడు సితారాను సానికను వాడుక చేయువారికందరికిని మూలపురుష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సిల్లా తూబల్కయీనును కనెను. అతడు పదునుగల రాగి పని ముట్లన్నిటిని ఇనుప పనిముట్లన్ని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వాడు. తూబల్కయీను సహోదరి పేరు నయమ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లెమెకు తన భార్యలతో ఓ ఆదా ఓ సిల్లా, నా పలుకు వినుడి లెమెకు భార్యలారా, నా మాట ఆలకించుడి న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యపరచినందుకై ఒక మనుష్యుని చంపితిని నన్ను దెబ్బ కొట్టినందుకై ఒక పడుచువాని చంపిత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తరువాత ఆమె అతని తమ్ముడగు హేబెలును కనెను. హేబెలు గొఱ్ఱల కాపరి; కయీను భూమిని సేద్యపరచ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ఏడంతలు ప్రతి దండన కయీను కోసము, వచ్చిన యెడల లెమెకు కోసము డెబ్బది యేడంతలు వచ్చ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ఆదాము మరల తన భార్యను కూడినప్పుడు ఆమె కుమారుని కనికయీను చంపిన హేబెలునకు ప్రతిగా దేవుడ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ొక సంతానమును నియమించెనను కొని అతనికి షేతు అను పేరు 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షేతునకుకూడ కుమారుడు పుట్టెను; అతనికి ఎనోషను పేరు పెట్టెను. అప్పుడు యెహోవా నామమున ప్రార్థ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ట ఆరంభమై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ొంతకాలమైన తరువాత కయీను పొలముపంటలో కొంత యెహోవాకు అర్పణగా తె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హేబెలు కూడ తన మందలో తొలుచూలున పుట్టిన వాటిలో క్రొవ్విన వాటిని కొన్ని తెచ్చెను. యెహోవా హేబె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యర్పణను లక్ష్య పెట్ట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యీనును అతని యర్పణను ఆయన లక్ష్యపెట్టలేదు. కాబట్టి కయీనుకు మిక్కిలి కోపము వచ్చి అతడు తన ముఖ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న్నబుచ్చుకొ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2026-07-25T14:21:26Z</dcterms:created>
  <dcterms:modified xsi:type="dcterms:W3CDTF">2026-07-25T14:21:26Z</dcterms:modified>
  <dc:title>ஆதியாகமம்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