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யீனையும் அவன் காணிக்கையையும் அவர் அங்கிகரிக்கவில்லை. அப்பொழுது காயீனுக்கு மிகவும் எரிச்சல் உண்டாகி, அவன் முகநாடி வேறுபட்ட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காயீனையும் அவன் காணிக்கையையும் அவர் அங்கிகரிக்கவில்லை. அப்பொழுது காயீனுக்கு மிகவும் எரிச்சல் உண்டாகி, அவன் முகநாடி வேறுபட்ட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கர்த்தர் காயீனை நோக்கி: உனக்கு ஏன் எரிச்சல் உண்டாயிற்று? உன் முகநாடி ஏன் வேறுபட்டது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நன்மை செய்தால் மேன்மை இல்லையோ? நீ நன்மைசெய்யாதிருந்தால் பாவம் வாசற்படியில் படுத்திருக்கும்; அவன் ஆசை உன்னைப் பற்றியிருக்கும், நீ அவனை ஆண்டுகொள்ளுவாய் என்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 நன்மை செய்தால் மேன்மை இல்லையோ? நீ நன்மைசெய்யாதிருந்தால் பாவம் வாசற்படியில் படுத்திருக்கும்; அவன் ஆசை உன்னைப் பற்றியிருக்கும், நீ அவனை ஆண்டுகொள்ளுவாய் என்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யீன் தன் சகோதரனாகிய ஆபேலோடே பேசினான்; அவர்கள் வயல் வெளியில் இருக்கும் சமயத்தில், காயீன் தன் சகோதரனாகிய ஆபேலுக்கு விரோதமாய் எழும்பி, அவனைக் கொலைசெய்த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ாயீன் தன் சகோதரனாகிய ஆபேலோடே பேசினான்; அவர்கள் வயல் வெளியில் இருக்கும் சமயத்தில், காயீன் தன் சகோதரனாகிய ஆபேலுக்கு விரோதமாய் எழும்பி, அவனைக் கொலைசெய்த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காயீனை நோக்கி: உன் சகோதரனாகிய ஆபேல் எங்கே என்றார்; அதற்கு அவன்: நான் அறியேன்; என் சகோதரனுக்கு நான் காவலாளியோ என்ற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் காயீனை நோக்கி: உன் சகோதரனாகிய ஆபேல் எங்கே என்றார்; அதற்கு அவன்: நான் அறியேன்; என் சகோதரனுக்கு நான் காவலாளியோ என்ற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என்ன செய்தாய்? உன் சகோதரனுடைய இரத்தத்தின் சத்தம் பூமியிலிருந்து என்னை நோக்கிக் கூப்பிடுகிற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ாம் தன் மனைவியாகிய ஏவாளை அறிந்தான்; அவள் கர்ப்பவதியாகி, காயீனைப் பெற்று, கர்த்தரால் ஒரு மனுஷனைப் பெற்றேன் என்றா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தற்கு அவர்: என்ன செய்தாய்? உன் சகோதரனுடைய இரத்தத்தின் சத்தம் பூமியிலிருந்து என்னை நோக்கிக் கூப்பிடுகிற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 உன் சகோதரனுடைய இரத்தத்தை உன் கையிலே வாங்கிக்கொள்ளத் தன் வாயைத் திறந்த இந்தப் பூமியில் நீ சபிக்கப்பட்டிருப்பாய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ொழுது உன் சகோதரனுடைய இரத்தத்தை உன் கையிலே வாங்கிக்கொள்ளத் தன் வாயைத் திறந்த இந்தப் பூமியில் நீ சபிக்கப்பட்டிருப்பாய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நிலத்தைப் பயிரிடும்போது, அது தன் பலனை இனி உனக்குக் கொடாது; நீ பூமியில் நிலையற்று அலைகிறவனாயிருப்பாய் என்றார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 நிலத்தைப் பயிரிடும்போது, அது தன் பலனை இனி உனக்குக் கொடாது; நீ பூமியில் நிலையற்று அலைகிறவனாயிருப்பாய் என்ற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ப்பொழுது காயீன் கர்த்தரை நோக்கி: எனக்கு இட்ட தண்டனை என்னால் சகிக்கமுடியா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என்னை இந்தத் தேசத்திலிருந்து துரத்திவிடுகிறீர்; நான் உமது சமுகத்துக்கு விலகி மறைந்து, பூமியில் நிலையற்று அலைகிறவனாயிருப்பேன்; என்னைக் கண்டுபிடிக்கிறவன் எவனும் என்னைக் கொன்றுபோடுவானே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என்னை இந்தத் தேசத்திலிருந்து துரத்திவிடுகிறீர்; நான் உமது சமுகத்துக்கு விலகி மறைந்து, பூமியில் நிலையற்று அலைகிறவனாயிருப்பேன்; என்னைக் கண்டுபிடிக்கிறவன் எவனும் என்னைக் கொன்றுபோடுவானே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இன்று என்னை இந்தத் தேசத்திலிருந்து துரத்திவிடுகிறீர்; நான் உமது சமுகத்துக்கு விலகி மறைந்து, பூமியில் நிலையற்று அலைகிறவனாயிருப்பேன்; என்னைக் கண்டுபிடிக்கிறவன் எவனும் என்னைக் கொன்றுபோடுவானே என்ற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 நோக்கி: காயீனைக் கொல்லுகிற எவன் மேலும் ஏழு பழி சுமரும் என்று சொல்லி; காயீனைக் கண்டுபிடிக்கிறவன் எவனும் அவனைக் கொன்றுபோடாதபடிக்குக் கர்த்தர் அவன்மேல் ஒரு அடையாளத்தைப் போட்ட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ஆதாம் தன் மனைவியாகிய ஏவாளை அறிந்தான்; அவள் கர்ப்பவதியாகி, காயீனைப் பெற்று, கர்த்தரால் ஒரு மனுஷனைப் பெற்றேன் என்றா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ப்பொழுது கர்த்தர் அவனை நோக்கி: காயீனைக் கொல்லுகிற எவன் மேலும் ஏழு பழி சுமரும் என்று சொல்லி; காயீனைக் கண்டுபிடிக்கிறவன் எவனும் அவனைக் கொன்றுபோடாதபடிக்குக் கர்த்தர் அவன்மேல் ஒரு அடையாளத்தைப் போட்ட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ாயீன் கர்த்தருடைய சந்நிதியைவிட்டுப் புறப்பட்டு, ஏதேனுக்குக் கிழக்கான நோத் என்னும் தேசத்தில் குடியிருந்த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டியே காயீன் கர்த்தருடைய சந்நிதியைவிட்டுப் புறப்பட்டு, ஏதேனுக்குக் கிழக்கான நோத் என்னும் தேசத்தில் குடியிருந்த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யீன் தன் மனைவியை அறிந்தான்; அவள் கர்ப்பவதியாகி, ஏனோக்கைப் பெற்றாள்; அப்பொழுது அவன் ஒரு பட்டணத்தைக் கட்டி, அந்தப் பட்டணத்துக்குத் தன் குமாரனாகிய எனோக்கின் பேரை இட்ட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ாயீன் தன் மனைவியை அறிந்தான்; அவள் கர்ப்பவதியாகி, ஏனோக்கைப் பெற்றாள்; அப்பொழுது அவன் ஒரு பட்டணத்தைக் கட்டி, அந்தப் பட்டணத்துக்குத் தன் குமாரனாகிய எனோக்கின் பேரை இட்ட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ோக்குக்கு ஈராத் பிறந்தான்; ஈராத் மெகுயவேலைப் பெற்றான்; மெகுயவேல் மெத்தூசவேலைப் பெற்றான்; மெத்தூசவேல் லாமேக்கைப் பெற்ற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ோக்குக்கு ஈராத் பிறந்தான்; ஈராத் மெகுயவேலைப் பெற்றான்; மெகுயவேல் மெத்தூசவேலைப் பெற்றான்; மெத்தூசவேல் லாமேக்கைப் பெற்ற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ாமேக்கு இரண்டு ஸ்திரீகளை விவாகம்பண்ணினான்; ஒருத்திக்கு ஆதாள் என்று பேர், மற்றொருத்திக்குச் சில்லாள் என்று பேர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லாமேக்கு இரண்டு ஸ்திரீகளை விவாகம்பண்ணினான்; ஒருத்திக்கு ஆதாள் என்று பேர், மற்றொருத்திக்குச் சில்லாள் என்று பேர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ஆதாள் யாபாலைப் பெற்றாள்; அவன் கூடாரங்களில் வாசம்பண்ணுகிறவர்களுக்கும் மந்தை மேய்க்கிறவர்களுக்கும் தகப்பனான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அவனுடைய சகோதரனாகிய ஆபேலைப் பெற்றாள்; ஆபேல் ஆடுகளை மேய்க்கிறவனானான், காயீன் நிலத்தைப் பயிரிடுகிறவனா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சகோதரனுடைய பேர் யூபால்; அவன் கின்னரக்காரர் நாகசுரக்காரர் யாவருக்கும் தகப்பனான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ல்லாளும் தூபால் காயீனைப் பெற்றாள்; அவன் பித்தளை இரும்பு முதலியவற்றின் தொழிலாளர் யாவருக்கும் ஆசாரியனானான்; தூபால் காயீனுடைய சகோதரி நாமாள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சில்லாளும் தூபால் காயீனைப் பெற்றாள்; அவன் பித்தளை இரும்பு முதலியவற்றின் தொழிலாளர் யாவருக்கும் ஆசாரியனானான்; தூபால் காயீனுடைய சகோதரி நாமா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ாமேக்கு தன் மனைவிகளைப் பார்த்து: ஆதாளே, சில்லாளே, நான் சொல்வதைக் கேளுங்கள்; லாமேக்கின் மனைவிகளே, என் சத்தத்துக்குச் செவிகொடுங்கள்; எனக்குக் காயமுண்டாக ஒரு மனுஷனைக் கொன்றேன்; எனக்குத் தழும்புண்டாக ஒரு வாலிபனைக் கொலை செய்தேன்;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லாமேக்கு தன் மனைவிகளைப் பார்த்து: ஆதாளே, சில்லாளே, நான் சொல்வதைக் கேளுங்கள்; லாமேக்கின் மனைவிகளே, என் சத்தத்துக்குச் செவிகொடுங்கள்; எனக்குக் காயமுண்டாக ஒரு மனுஷனைக் கொன்றேன்; எனக்குத் தழும்புண்டாக ஒரு வாலிபனைக் கொலை செய்தேன்;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ாயீனுக்காக ஏழுபழி சுமருமானால், லாமேக்குக்காக எழுபத்தேழு பழி சுமரும் என்ற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ஆதாம் தன் மனைவியை அறிந்தான்; அவள் ஒரு குமாரனைப் பெற்று: காயீன் கொலைசெய்த ஆபேலுக்குப் பதிலாக, தேவன் எனக்கு வேறொரு புத்திரனைக் கொடுத்தார் என்று சொல்லி, அவனுக்கு சேத் என்று பேரிட்டாள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னும் ஆதாம் தன் மனைவியை அறிந்தான்; அவள் ஒரு குமாரனைப் பெற்று: காயீன் கொலைசெய்த ஆபேலுக்குப் பதிலாக, தேவன் எனக்கு வேறொரு புத்திரனைக் கொடுத்தார் என்று சொல்லி, அவனுக்கு சேத் என்று பேரிட்டா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ேத்துக்கும் ஒரு குமாரன் பிறந்தான்; அவனுக்கு ஏனோஸ் என்று பேரிட்டான்; அப்பொழுது மனுஷர் கர்த்தருடைய நாமத்தைத் தொழுதுகொள்ள ஆரம்பித்த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சேத்துக்கும் ஒரு குமாரன் பிறந்தான்; அவனுக்கு ஏனோஸ் என்று பேரிட்டான்; அப்பொழுது மனுஷர் கர்த்தருடைய நாமத்தைத் தொழுதுகொள்ள ஆரம்பித்த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ின்பு அவனுடைய சகோதரனாகிய ஆபேலைப் பெற்றாள்; ஆபேல் ஆடுகளை மேய்க்கிறவனானான், காயீன் நிலத்தைப் பயிரிடுகிறவனான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லநாள் சென்றபின்பு, காயீன் நிலத்தின் கனிகளைக் கர்த்தருக்குக் காணிக்கையாகக் கொண்டுவந்த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சிலநாள் சென்றபின்பு, காயீன் நிலத்தின் கனிகளைக் கர்த்தருக்குக் காணிக்கையாகக் கொண்டுவ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பேலும் தன் மந்தையின் தலையீற்றுகளிலும் அவைகளின் கொழுமையானவைகளிலும் சிலவற்றைக் கொண்டுவந்தான். ஆபேலையும் அவன் காணிக்கையையும் கர்த்தர் அங்கிகரித்த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ஆபேலும் தன் மந்தையின் தலையீற்றுகளிலும் அவைகளின் கொழுமையானவைகளிலும் சிலவற்றைக் கொண்டுவந்தான். ஆபேலையும் அவன் காணிக்கையையும் கர்த்தர் அங்கிகரித்த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1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ut unto Cain and to his offering he had not respect. And Cain was very angry, and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tenance fe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the LORD said unto Cain, Why are you angry? and why is your countenance fall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you do well, shall you not be accepted? and if you do not well, sin lies at the door. An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be his desire, and you shall rule ov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And Cain talked with Abel his brother: and it came to pass, when they were in the field,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in rose up against Abel his brother, and slew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the LORD said unto Cain, Where is Abel your brother? And he said, I know not: Am I m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other's keeper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he said, What have you done? the voice of your brother's blood cries unto me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Adam had sexual contact with Eve his wife; and she conceived, and bare Cain, and said, I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now are you cursed from the earth, which has opened her mouth to receive your brother'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lood from your ha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hen you till the ground, it shall not henceforth yield unto you her strength; a fugitive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vagabond shall you be in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Cain said unto the LORD, My punishment is greater than I can b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Behold, you have driven me out this day from the face of the earth; and from your face sha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 hid; and I shall be a fugitive and a vagabond in the earth; and it shall come to pass, that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ne that finds me shall slay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 LORD said unto him, Therefore whosoever slays Cain, vengeance shall be taken on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t a man fro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venfold. And the LORD set a mark upon Cain, lest any finding him should kill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Cain went out from the presence of the LORD, and dwelt in the land of Nod, on the east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d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Cain knew his wife; and she conceived, and bare Enoch: and he built a city, and call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ame of the city, after the name of his son, En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unto Enoch was born Irad: and Irad brings forth Mehujael: and Mehujael brings for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thusael: and Methusael brings forth Lame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nd Lamech took unto him two wives: the name of the one was Adah, and the name of the oth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Zil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Adah bare Jabal: he was the father of such as dwell in tents, and of such as have cat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she again bare his brother Abel. And Abel was a keeper of sheep, but Cain was a tiller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is brother's name was Jubal: he was the father of all such as handle the harp and org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Zillah, she also bare Tubalcain, an instructor of every artificer in brass and iron: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ister of Tubalcain was Naam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Lamech said unto his wives, Adah and Zillah, Hear my voice; all of you wives of Lamec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ken unto my speech: for I have slain a man to my wounding, and a young man to my hur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If Cain shall be avenged sevenfold, truly Lamech seventy and sevenfol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Adam had sexual contact with his wife again; and she bare a son, and called his name Se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God, said she, has appointed me another seed instead of Abel, whom Cain sle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o Seth, to him also there was born a son; and he called his name Enos: then began men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ll upon the nam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oun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in process of time it came to pass, that Cain brought of the fruit of the ground an offer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Abel, he also brought of the firstlings of his flock and of the fat thereof. And the LORD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spect unto Abel and to his offer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ஆதியாகமம் : 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2026-06-03T08:34:17Z</dcterms:created>
  <dcterms:modified xsi:type="dcterms:W3CDTF">2026-06-03T08:34:17Z</dcterms:modified>
  <dc:title>ஆதியாகமம் : 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