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 அவர்களில், சதுசேயர் ஒருபங்கும் பரிசேயர் ஒருபங்குமாயிருக்கிறார்களென்று பவுல் அறிந்து: சகோதரரே, நான் பரிசேயனுடைய மகனுமாயிருக்கிறேன் என்று சத்தமிட்டுச் சொன்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 அவர்களில், சதுசேயர் ஒருபங்கும் பரிசேயர் ஒருபங்குமாயிருக்கிறார்களென்று பவுல் அறிந்து: சகோதரரே, நான் பரிசேயனுடைய மகனுமாயிருக்கிறேன் என்று சத்தமிட்டுச் சொன்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 அவர்களில், சதுசேயர் ஒருபங்கும் பரிசேயர் ஒருபங்குமாயிருக்கிறார்களென்று பவுல் அறிந்து: சகோதரரே, நான் பரிசேயனுடைய மகனுமாயிருக்கிறேன் என்று சத்தமிட்டுச் சொன்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இப்படிச் சொன்னபோது, பரிசேயருக்கும் சதுசேயருக்கும் வாக்குவாதமுண்டாயிறறு: கூட்டம் இரண்டாகப் பிரி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இப்படிச் சொன்னபோது, பரிசேயருக்கும் சதுசேயருக்கும் வாக்குவாதமுண்டாயிறறு: கூட்டம் இரண்டாகப் பிரி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னத்தினாலென்றால் சதுசேயர் உயிர்த்தெழுதல் இல்லையென்றும், தேவதூதனும் ஆவியும் இல்லையென்றும் சொல்லுகிறார்கள். பரிசேயரோ அவ்விரண்டும் உண்டென்று ஒப்புக்கொள்ளுகி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னத்தினாலென்றால் சதுசேயர் உயிர்த்தெழுதல் இல்லையென்றும், தேவதூதனும் ஆவியும் இல்லையென்றும் சொல்லுகிறார்கள். பரிசேயரோ அவ்விரண்டும் உண்டென்று ஒப்புக்கொள்ளுகி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 மிகுந்த கூக்குரல் உண்டாயிற்று. பரிசேய சமயத்தாரான வேதபாரகரில் சிலர் எழுந்து: இந்த மனுஷடத்தில் ஒரு பொல்லாங்கையும் காணோம்; ஒரு ஆவி அல்லது ஒரு தேவதூதன் இவனுடனே பேசினதுண்டானால், நாம் தேவனுடனே போர்செய்வது தகாது என்று வாதாடி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 மிகுந்த கூக்குரல் உண்டாயிற்று. பரிசேய சமயத்தாரான வேதபாரகரில் சிலர் எழுந்து: இந்த மனுஷடத்தில் ஒரு பொல்லாங்கையும் காணோம்; ஒரு ஆவி அல்லது ஒரு தேவதூதன் இவனுடனே பேசினதுண்டானால், நாம் தேவனுடனே போர்செய்வது தகாது என்று வாதாடி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 மிகுந்த கூக்குரல் உண்டாயிற்று. பரிசேய சமயத்தாரான வேதபாரகரில் சிலர் எழுந்து: இந்த மனுஷடத்தில் ஒரு பொல்லாங்கையும் காணோம்; ஒரு ஆவி அல்லது ஒரு தேவதூதன் இவனுடனே பேசினதுண்டானால், நாம் தேவனுடனே போர்செய்வது தகாது என்று வாதாடி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வுல் ஆலோசனை சங்கத்தாரை உற்றுப்பார்த்து: சகோதரரே இந்நாள் வரைக்கும் எல்லா விஷயங்களிலும் நான் நல்மனச்சாட்சியோடே தேவனுக்குமுன்பாக நடந்துவந்தேன் என்று சொன்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ிகுந்த கலகம் உண்டானபோது, பவுல் அவர்களால் பீறுண்டுபோவானென்று சேனாபதி பயந்து, போர்ச்சேவகர் போய், அவனை அவர்கள் நடுவிலிருந்து இழுத்துக் கோட்டைக்குக் கொண்டுபோகும்படி கட்டளையிட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ிகுந்த கலகம் உண்டானபோது, பவுல் அவர்களால் பீறுண்டுபோவானென்று சேனாபதி பயந்து, போர்ச்சேவகர் போய், அவனை அவர்கள் நடுவிலிருந்து இழுத்துக் கோட்டைக்குக் கொண்டுபோகும்படி கட்டளையிட்ட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ிகுந்த கலகம் உண்டானபோது, பவுல் அவர்களால் பீறுண்டுபோவானென்று சேனாபதி பயந்து, போர்ச்சேவகர் போய், அவனை அவர்கள் நடுவிலிருந்து இழுத்துக் கோட்டைக்குக் கொண்டுபோகும்படி கட்டளையிட்ட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ன்று இராத்திரியிலே கர்த்தர் பவுலின் அருகே நின்று: பவுலே, திடன்கொள்; நீ என்னைக்குறித்து எருசலேமில் சாட்சிகொடுத்ததுபோல ரோமாவிலும் சாட்சிகொடுக்கவேண்டும் என்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ன்று இராத்திரியிலே கர்த்தர் பவுலின் அருகே நின்று: பவுலே, திடன்கொள்; நீ என்னைக்குறித்து எருசலேமில் சாட்சிகொடுத்ததுபோல ரோமாவிலும் சாட்சிகொடுக்கவேண்டும் என்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ிடியற்காலமானபோது, யூதரில் சிலர் ஒருமித்து, தாங்கள் பவுலைக் கொலைசெய்யுமளவும் புசிப்பதுமில்லை குடிப்பதுமில்லையென்று சபதம்பண்ணிக்கொண்ட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ிடியற்காலமானபோது, யூதரில் சிலர் ஒருமித்து, தாங்கள் பவுலைக் கொலைசெய்யுமளவும் புசிப்பதுமில்லை குடிப்பதுமில்லையென்று சபதம்பண்ணிக்கொண்ட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டிக் கட்டுப்பாடு பண்ணிக்கொண்டவர்கள் நாற்பதுபேருக்கு அதிகமாயிருந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பிரதான ஆசாரியர்களிடத்திலும் மூப்பர்களிடத்திலும் போய்: நாங்கள் பவுலைக் கொலைசெய்யுமளவும் ஒன்றும் புசிப்பதில்லையென்று உறுதியான சபதம்பண்ணிக்கொண்டோ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பிரதான ஆசாரியர்களிடத்திலும் மூப்பர்களிடத்திலும் போய்: நாங்கள் பவுலைக் கொலைசெய்யுமளவும் ஒன்றும் புசிப்பதில்லையென்று உறுதியான சபதம்பண்ணிக்கொண்டோ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வுல் ஆலோசனை சங்கத்தாரை உற்றுப்பார்த்து: சகோதரரே இந்நாள் வரைக்கும் எல்லா விஷயங்களிலும் நான் நல்மனச்சாட்சியோடே தேவனுக்குமுன்பாக நடந்துவந்தேன் என்று சொன்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னபடியினால் நீங்கள் ஆலோசனை சங்கத்தாரோடே கூடப்போய், அவனுடைய காரியத்தை அதிக திட்டமாய் விசாரிக்க மனதுள்ளவர்கள்போலச் சேனாபதிக்குக் காண்பித்து, அவர் நாளைக்கு அவனை உங்களிடத்தில் கூட்டிக்கொண்டுவரும்படி அவரிடத்தில் கேட்பீர்களாக. அவன் கிட்டவருகிறதற்குள்ளே நாங்கள் அவனைக் கொலைசெய்ய ஆயத்தமாயிருப்போம் என்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னபடியினால் நீங்கள் ஆலோசனை சங்கத்தாரோடே கூடப்போய், அவனுடைய காரியத்தை அதிக திட்டமாய் விசாரிக்க மனதுள்ளவர்கள்போலச் சேனாபதிக்குக் காண்பித்து, அவர் நாளைக்கு அவனை உங்களிடத்தில் கூட்டிக்கொண்டுவரும்படி அவரிடத்தில் கேட்பீர்களாக. அவன் கிட்டவருகிறதற்குள்ளே நாங்கள் அவனைக் கொலைசெய்ய ஆயத்தமாயிருப்போம் என்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னபடியினால் நீங்கள் ஆலோசனை சங்கத்தாரோடே கூடப்போய், அவனுடைய காரியத்தை அதிக திட்டமாய் விசாரிக்க மனதுள்ளவர்கள்போலச் சேனாபதிக்குக் காண்பித்து, அவர் நாளைக்கு அவனை உங்களிடத்தில் கூட்டிக்கொண்டுவரும்படி அவரிடத்தில் கேட்பீர்களாக. அவன் கிட்டவருகிறதற்குள்ளே நாங்கள் அவனைக் கொலைசெய்ய ஆயத்தமாயிருப்போம் என்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ந்தச் சர்ப்பனையைப் பவுலினுடைய சகோதரியின் குமாரன் கேள்விப்பட்டு, கோட்டைக்குள்ளே போய், பவுலுக்கு அறிவித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ந்தச் சர்ப்பனையைப் பவுலினுடைய சகோதரியின் குமாரன் கேள்விப்பட்டு, கோட்டைக்குள்ளே போய், பவுலுக்கு அறிவித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பவுல் நூற்றுக்கு அதிபதிகளில் ஒருவனை அழைத்து, இந்த வாலிபனைச் சேனாபதியினிடத்திற்குக் கூட்டிக்கொண்டுபோம்; அவரிடத்தில் இவன் அறிவிக்கவேண்டிய ஒரு காரியமுண்டு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பவுல் நூற்றுக்கு அதிபதிகளில் ஒருவனை அழைத்து, இந்த வாலிபனைச் சேனாபதியினிடத்திற்குக் கூட்டிக்கொண்டுபோம்; அவரிடத்தில் இவன் அறிவிக்கவேண்டிய ஒரு காரியமுண்டு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ந்தப்படியே அவன் இவனைச் சேனாபதியினிடத்திற்குக் கூட்டிக்கொண்டுபோய் காவலில் வைக்கப்பட்டிருக்கிற பவுல் என்னை அழைத்து, உமக்கொரு காரியத்தைச் சொல்லவேண்டுமென்றிருக்கிற இந்த வாலிபனை உம்மிடத்திற்குக் கொண்டுபோகும்படி என்னைக் கேட்டுக்கொண்டான்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ந்தப்படியே அவன் இவனைச் சேனாபதியினிடத்திற்குக் கூட்டிக்கொண்டுபோய் காவலில் வைக்கப்பட்டிருக்கிற பவுல் என்னை அழைத்து, உமக்கொரு காரியத்தைச் சொல்லவேண்டுமென்றிருக்கிற இந்த வாலிபனை உம்மிடத்திற்குக் கொண்டுபோகும்படி என்னைக் கேட்டுக்கொண்டான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சேனாபதி அவனுடைய கையைப் பிடித்துத் தனியே அழைத்துக்கொண்டுபோய்: நீ என்னிடத்தில் அறிவிக்கவேண்டிய காரியம் என்னவென்று கேட்ட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பிரதான ஆசாரியனாகிய அனனியா அவனுக்குச் சமீபமாய் நின்றவர்களை நோக்கி: இவன் வாயில் அடியுங்கள் என்று கட்டளையிட்ட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சேனாபதி அவனுடைய கையைப் பிடித்துத் தனியே அழைத்துக்கொண்டுபோய்: நீ என்னிடத்தில் அறிவிக்கவேண்டிய காரியம் என்னவென்று கேட்ட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ற்கு அவன்: யூதர்கள் பவுலின் காரியத்தை அதிக திட்டமாய் விசாரிக்கமனதுள்ளவர்கள்போல, நீர் நாளைக்கு அவனை ஆலோசனை சங்கத்தாரிடத்தில் கொண்டுவரும்படி உம்மை வேண்டிக்கொள்ள உடன்பட்டிருக்கிற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ற்கு அவன்: யூதர்கள் பவுலின் காரியத்தை அதிக திட்டமாய் விசாரிக்கமனதுள்ளவர்கள்போல, நீர் நாளைக்கு அவனை ஆலோசனை சங்கத்தாரிடத்தில் கொண்டுவரும்படி உம்மை வேண்டிக்கொள்ள உடன்பட்டிருக்கிற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ர் அவர்களுக்குச் சம்மதிக்கவேண்டாம்; அவர்களில் நாற்பதுபேர்க்கு அதிகமானவர்கள் அவனைக் கொலைசெய்யுமளவும் தாங்கள் புசிப்பதுமில்லை குடிப்பதுமில்லையென்று சபதம்பண்ணிக்கொண்டு, அவனுக்குப் பதிவிருந்து, உம்முடைய உத்தரவுக்காக இப்பொழுது காத்துக்கொண்டு ஆயத்தமாயிருக்கிறார்கள்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ர் அவர்களுக்குச் சம்மதிக்கவேண்டாம்; அவர்களில் நாற்பதுபேர்க்கு அதிகமானவர்கள் அவனைக் கொலைசெய்யுமளவும் தாங்கள் புசிப்பதுமில்லை குடிப்பதுமில்லையென்று சபதம்பண்ணிக்கொண்டு, அவனுக்குப் பதிவிருந்து, உம்முடைய உத்தரவுக்காக இப்பொழுது காத்துக்கொண்டு ஆயத்தமாயிருக்கிறார்கள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ர் அவர்களுக்குச் சம்மதிக்கவேண்டாம்; அவர்களில் நாற்பதுபேர்க்கு அதிகமானவர்கள் அவனைக் கொலைசெய்யுமளவும் தாங்கள் புசிப்பதுமில்லை குடிப்பதுமில்லையென்று சபதம்பண்ணிக்கொண்டு, அவனுக்குப் பதிவிருந்து, உம்முடைய உத்தரவுக்காக இப்பொழுது காத்துக்கொண்டு ஆயத்தமாயிருக்கிறார்கள்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சேனாபதி: நீ இவைகளை எனக்கு அறிவித்தாக ஒருவருக்குஞ் சொல்லாதே என்று கட்டளையிட்டு, வாலிபனை அனுப்பிவிட்ட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சேனாபதி: நீ இவைகளை எனக்கு அறிவித்தாக ஒருவருக்குஞ் சொல்லாதே என்று கட்டளையிட்டு, வாலிபனை அனுப்பிவிட்ட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 அவன் நூற்றுக்கு அதிபதிகளில் இரண்டுபேரை அழைத்து, செசரியாபட்டணத்திற்குப் போகும்படி இருநூறு காலாட்களையும், எழுபது குதிரைவீரரையும், இருநூறு ஈட்டிக்காரரையும், இராத்திரியில் மூன்றாம்மணி வேளையிலே, ஆயத்தம்பண்ணுங்களென்றும்;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 அவன் நூற்றுக்கு அதிபதிகளில் இரண்டுபேரை அழைத்து, செசரியாபட்டணத்திற்குப் போகும்படி இருநூறு காலாட்களையும், எழுபது குதிரைவீரரையும், இருநூறு ஈட்டிக்காரரையும், இராத்திரியில் மூன்றாம்மணி வேளையிலே, ஆயத்தம்பண்ணுங்களென்றும்;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பவுல் அவனைப்பர்த்து: வெள்ளையடிக்கப்பட்ட சுவரே, தேவன் உம்மை அடிப்பார்; நியாயப்பிரமாணத்தின்படி என்னை நியாயம் விசாரிக்கிறவராய் உட்கார்ந்திருக்கிற நீர் நியாயப்பிரமாணத்திற்கு விரோதமாய் என்னை அடிக்கச் சொல்லலாமா என்ற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வுலை ஏற்றி, தேசாதிபதியாகிய பேலிக்ஸிடத்திற்குப் பத்திரமாய்க் கொண்டுபோகும்படிக்குக் குதிரைகளை ஆயத்தப்படுத்துங்களென்றும் சொன்னதுமன்றி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ஒரு நிருபத்தையும் எழுதினான்; அதின் விவரமாவது: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னம்பொருந்திய தேசாதிபதியாகிய பேலிக்ஸ் என்பவருக்குக் கிலவுதியு லீசியா வாழ்த்துதல் சொல்லி அறிவிக்கிறது என்னவென்றால்: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ந்த மனுஷனை யூதர் பிடித்துக்கொலைசெய்யப்போகிற சமயத்தில், நான் போர்ச்சேவகரோடே கூடப்போய், இவன் ரோமனென்று அறிந்து, இவனை விடுவித்த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ந்த மனுஷனை யூதர் பிடித்துக்கொலைசெய்யப்போகிற சமயத்தில், நான் போர்ச்சேவகரோடே கூடப்போய், இவன் ரோமனென்று அறிந்து, இவனை விடுவித்த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் இவன்மேல் சாட்டின குற்றத்தை நான் அறியவேண்டுமென்று இவனை அவர்கள் ஆலோசனை சங்கத்துக்குமுன் கொண்டுபோனே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் இவன்மேல் சாட்டின குற்றத்தை நான் அறியவேண்டுமென்று இவனை அவர்கள் ஆலோசனை சங்கத்துக்குமுன் கொண்டுபோனே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வன் அவர்களுடைய வேதத்திற்கடுத்த விஷயங்களைக்குறித்துக் குற்றஞ்சாட்டப்பட்டவனென்று விளங்கினதேயல்லாமல், மரணத்துக்காவது விலங்குக்காவது ஏற்ற குற்றம் யாதொன்றும் இவனிடத்தில் இல்லையென்று கண்டறிந்தே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வன் அவர்களுடைய வேதத்திற்கடுத்த விஷயங்களைக்குறித்துக் குற்றஞ்சாட்டப்பட்டவனென்று விளங்கினதேயல்லாமல், மரணத்துக்காவது விலங்குக்காவது ஏற்ற குற்றம் யாதொன்றும் இவனிடத்தில் இல்லையென்று கண்டறிந்தே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யூதர்கள் இவனுக்கு விரோதமாய்ச் சர்ப்பனையான யோசனை செய்கிறார்களென்று எனக்குத் தெரியவந்தபோது, உடனே இவனை உம்மிடத்திற்கு அனுப்பினேன்; குற்றஞ்சாட்டுகிறவர்களும் இவனுக்கு விரோதமாய்ச் சொல்லுகிற காரியங்களை உமக்கு முன்பாக வந்து சொல்லும்படி அவர்களுக்குக் கட்டளையிட்டேன். சுகமாயிருப்பீராக, என்றெழுதி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பவுல் அவனைப்பர்த்து: வெள்ளையடிக்கப்பட்ட சுவரே, தேவன் உம்மை அடிப்பார்; நியாயப்பிரமாணத்தின்படி என்னை நியாயம் விசாரிக்கிறவராய் உட்கார்ந்திருக்கிற நீர் நியாயப்பிரமாணத்திற்கு விரோதமாய் என்னை அடிக்கச் சொல்லலாமா என்ற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யூதர்கள் இவனுக்கு விரோதமாய்ச் சர்ப்பனையான யோசனை செய்கிறார்களென்று எனக்குத் தெரியவந்தபோது, உடனே இவனை உம்மிடத்திற்கு அனுப்பினேன்; குற்றஞ்சாட்டுகிறவர்களும் இவனுக்கு விரோதமாய்ச் சொல்லுகிற காரியங்களை உமக்கு முன்பாக வந்து சொல்லும்படி அவர்களுக்குக் கட்டளையிட்டேன். சுகமாயிருப்பீராக, என்றெழுதின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ோர்ச்சேவகர் தங்களுக்குக் கட்டளையிட்டபடியே, பவுலைக் கூட்டிக்கொண்டு, இராத்திரியிலே அந்திப்பத்திரி ஊருக்குப் போய்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றுநாளில் குதிரைவீரரை அவனுடனேகூடப் போகும்படி அனுப்பிவிட்டு, தாங்கள் கோட்டைக்குத் திரும்பின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கள் செசரியாபட்டணத்தில் சேர்ந்து, நிருபத்தைத் தேசாதிபதியினிடத்தில் கொடுத்து, பவுலையும் அவன்முன்பாக நிறுத்தினார்கள்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கள் செசரியாபட்டணத்தில் சேர்ந்து, நிருபத்தைத் தேசாதிபதியினிடத்தில் கொடுத்து, பவுலையும் அவன்முன்பாக நிறுத்தினார்கள்,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தேசாதிபதி அதை வாசித்து: எந்த நாட்டானென்று கேட்டு, சிலிசியா நாட்டானென்று அறிந்தபோது: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தேசாதிபதி அதை வாசித்து: எந்த நாட்டானென்று கேட்டு, சிலிசியா நாட்டானென்று அறிந்தபோது: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உன்மேல் குற்றஞ்சாட்டுகிறவர்களும் வந்திருக்கும்போது உன் காரியத்தைத் திட்டமாய்க் கேட்பேனென்று சொல்லி, ஏரோதின் அரமனையிலே அவனைக் காவல்பண்ணும்படி கட்டளையிட்ட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உன்மேல் குற்றஞ்சாட்டுகிறவர்களும் வந்திருக்கும்போது உன் காரியத்தைத் திட்டமாய்க் கேட்பேனென்று சொல்லி, ஏரோதின் அரமனையிலே அவனைக் காவல்பண்ணும்படி கட்டளையிட்ட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மீபத்திலே நின்றவர்கள்: தேவனுடைய பிரதான ஆசாரியரை வைகிறாயா என்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ப் பவுல்: சகோதரரே இவர் பிரதான ஆசாரியரென்று எனக்குத் தெரியாது; உன் ஜனத்தின் அதிபதியைத் தீது சொல்லாயாக என்று எழுதியிருக்கிறதே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ப் பவுல்: சகோதரரே இவர் பிரதான ஆசாரியரென்று எனக்குத் தெரியாது; உன் ஜனத்தின் அதிபதியைத் தீது சொல்லாயாக என்று எழுதியிருக்கிறதே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0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ut when Paul perceived that the one part were Sadducees, and the other Pharisees, he cried 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council, Men and brethren, I am a Pharisee, the son of a Pharisee: of the hope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surrection of the dead I am called in ques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when he had so said, there arose a dissension between the Pharisees and the Sadducees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ultitude was divi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the Sadducees say that there is no resurrection, neither angel, nor spirit: but the Pharise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fess bo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re arose a great cry: and the scribes that were of the Pharisees' part arose, and strov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 We find no evil in this man: but if a spirit or an angel has spoken to him, let us not f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Paul, earnestly beholding the council, said, Men and brethren, I have lived in all g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when there arose a great dissension, the chief captain, fearing lest Paul should have be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lled in pieces of them, commanded the soldiers to go down, and to take him by force from amo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, and to bring him into the cas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night following the Lord stood by him, and said, Be of good cheer, Paul: for as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stified of me in Jerusalem, so must you bear witness also at R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when it was day, certain of the Jews banded together, and bound themselves under a cur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 that they would neither eat nor drink till they had killed Pa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y were more than forty which had made this conspirac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y came to the chief priests and elders, and said, We have bound ourselves under a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rse, that we will eat nothing until we have slain Pa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science before God until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Now therefore all of you with the council signify to the chief captain that he bring him d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you tomorrow, as though all of you would enquire something more perfectly concerning him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, before even he comes near, are ready to kill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when Paul's sister's son heard of their lying in wait, he went and entered into the cast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old Pa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n Paul called one of the centurions unto him, and said, Bring this young man unto the chie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ptain: for he has a certain thing to tell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So he took him, and brought him to the chief captain, and said, Paul the prisoner called me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, and prayed me to bring this young man unto you, who has something to say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n the chief captain took him by the hand, and went with him aside privately, and asked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high priest Ananias commanded them that stood by him to strike him on the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at is that you have to tell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he said, The Jews have agreed to desire you that you would bring down Paul tomorrow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ncil, as though they would enquire somewhat of him more perfect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ut do not you yield unto them: for there lie in wait for him of them more than forty men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bound themselves with an oath, that they will neither eat nor drink till they have killed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now are they ready, looking for a promise from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So the chief captain then let the young man depart, and charged him, See you tell no man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have showed these things 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he called unto him two centurions, saying, Make ready two hundred soldiers to go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esarea, and horsemen threescore and ten, and spearmen two hundred, at the third hour of the nigh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n said Paul unto him, God shall strike you, you whitewashed wall: for sit you to judge 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provide them beasts, that they may set Paul on, and bring him safe unto Felix the govern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he wrote a letter after this mann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Claudius Lysias unto the most excellent governor Felix sends greet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is man was taken of the Jews, and should have been killed of them: then came I with an arm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rescued him, having understood that he was a Ro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when I would have known the cause wherefore they accused him, I brought him forth into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nci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Whom I perceived to be accused of questions of their law, but to have nothing laid to his charg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thy of death or of bo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when it was told me how that the Jews laid wait for the man, I sent immediately to you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ter the law, and command me to be smitten contrary to the law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ve commandment to his accusers also to say before you what they had against him. Farewe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n the soldiers, as it was commanded them, took Paul, and brought him by night to Antipatri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On the next day they left the horsemen to go with him, and returned to the castl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Who, when they came to Caesarea and delivered the epistle to the governor, presented Paul als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when the governor had read the letter, he asked of what province he was. And when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stood that he was of Cilicia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I will hear you, said he, when yours accusers are also come. And he commanded him to be kept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od's judgment h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y that stood by said, Revile you God's high pries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n said Paul, I know not, brethren, that he was the high priest: for it is written,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speak evil of the ruler of your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2026-06-21T07:43:22Z</dcterms:created>
  <dcterms:modified xsi:type="dcterms:W3CDTF">2026-06-21T07:43:22Z</dcterms:modified>
  <dc:title>அப்போஸ்தலர் : 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