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ல் மீட்பர் இயேசு நாமமே
என் காதுக்கின்பமாம்;
புண்பட்ட நெஞ்சை ஆற்றவே
ஊற்றுண்ட தைலமா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ந்நாமம் நைந்த ஆவியை
நன்றாகத் தேற்றுமே;
துக்கத்தால் தொய்ந்த உள்ளத்தை
திடப்படுத்த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சித்த ஆத்துமாவுக்கு
மன்னாவைப் போலாகும்!
இளைத்துப் போன ஆவிக்கு
ஆரோக்கியம் தந்தி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ரட்சகா, என் கேடகம்,
என் கோட்டையும் நீரே!
நிறைந்த அருள் பொக்கிஷம்,
அனைத்தும் நீர்தா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ா நேசர், மேய்ப்பர், பர்த்தாவும்,
என் ஜீவனும் நீரே;
என் தீர்க்கரும், என் ராஜாவும்
ஆசாரியர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என் நெஞ்சின் ஊக்கம் அற்பந்தான்,
என் அன்பில் குளிர்ந்தேன்!
உன் முகம் பார்க்கும்போதோ, நான்
சீராகப் போற்ற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இம்மையில் ஆயுள் முழுதும்
உம் அன்பைக் கூறுவேன்;
உம் நாமத்தால் என் சாவிலும்
நான் ஆறித் தேற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2026-07-09T09:01:01Z</dcterms:created>
  <dcterms:modified xsi:type="dcterms:W3CDTF">2026-07-09T09:01:01Z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