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presProps" Target="presProps.xml"/>
  <Relationship Id="rId102" Type="http://schemas.openxmlformats.org/officeDocument/2006/relationships/viewProps" Target="viewProps.xml"/>
  <Relationship Id="rId10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என்னால் இயன்றமட்டும் நான் உங்கள் தகப்பனுக்கு ஊழியஞ்செய்தேன் என்று நீங்கள் அறிந்திருக்கிற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கப்பனோ, என்னை வஞ்சித்து, என் சம்பளத்தைப் பத்துமுறை மாற்றினான்; ஆனாலும் அவன் எனக்குத் தீங்குசெய்ய தேவன் அவனுக்கு இடங்கொடுக்க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் தகப்பனோ, என்னை வஞ்சித்து, என் சம்பளத்தைப் பத்துமுறை மாற்றினான்; ஆனாலும் அவன் எனக்குத் தீங்குசெய்ய தேவன் அவனுக்கு இடங்கொடுக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ள்ளியுள்ளவைகள் உன் சம்பளமாயிருக்கும் என்று அவன் சொன்னபோது, ஆடுகளெல்லாம் புள்ளியுள்ள குட்டிகளைப் போட்டது; கலப்பு நிறமானவைகள் உன் சம்பளமாயிருக்கும் என்று அவன் சொன்னபோது, ஆடுகளெல்லாம் கலப்புநிறக் குட்டிகளைப் போட்ட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ுள்ளியுள்ளவைகள் உன் சம்பளமாயிருக்கும் என்று அவன் சொன்னபோது, ஆடுகளெல்லாம் புள்ளியுள்ள குட்டிகளைப் போட்டது; கலப்பு நிறமானவைகள் உன் சம்பளமாயிருக்கும் என்று அவன் சொன்னபோது, ஆடுகளெல்லாம் கலப்புநிறக் குட்டிகளைப் போட்ட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லாபான் அதற்கு ஜெகர்சகதூதா என்று பேரிட்டான்; யாக்கோபு அதற்குக் கலயெத் என்று பேரி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இந்தக் குவியல் இன்று எனக்கும் உனக்கும் சாட்சி என்று லாபான் சொன்னபடியினாலே, அதின் பெயர் கலயெத் என்னப்பட்ட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ல்லாமலும் அவன்: நாம் ஒருவரை ஒருவர் விட்டு மறைந்தபின், நீ என் குமாரத்திகளைத் துயரப்படுத்தி, அவர்களையல்லாமல் வேறே ஸ்திரீகளை விவாகம்பண்ணினாயானால், கர்த்தர் எனக்கும் உனக்கும் நடுநின்று கண்காணிக்கக்கடவர்;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ல்லாமலும் அவன்: நாம் ஒருவரை ஒருவர் விட்டு மறைந்தபின், நீ என் குமாரத்திகளைத் துயரப்படுத்தி, அவர்களையல்லாமல் வேறே ஸ்திரீகளை விவாகம்பண்ணினாயானால், கர்த்தர் எனக்கும் உனக்கும் நடுநின்று கண்காணிக்கக்கடவர்;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்விதமாய் தேவன் உங்கள் தகப்பனுடைய ஆடுகளை எடுத்து, எனக்குத் தந்த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லாபானுடைய குமாரர்: எங்கள் தகப்பனுக்கு உண்டானவைகள் யாவையும் யாக்கோபு எடுத்துக் கொண்டான் என்றும், எங்கள் தகப்பனுடைய பொருளினாலே இந்தச் செல்வத்தையெல்லாம் அடைந்தான் என்றும் சொன்ன வார்த்தைகளை யாக்கோபு கேட்ட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ம்முடனே ஒருவரும் இல்லை; பார், தேவனே எனக்கும் உனக்கும் சாட்சி என்று சொன்னபடியால், அது மிஸ்பா என்னும் பேர் பெற்ற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நம்முடனே ஒருவரும் இல்லை; பார், தேவனே எனக்கும் உனக்கும் சாட்சி என்று சொன்னபடியால், அது மிஸ்பா என்னும் பேர் பெற்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டுகள் பொலியும் காலத்திலே நான் கண்ட சொப்பனத்தில் என் கண்களை ஏறெடுத்துப் பார்க்கும்போது, ஆடுகளோடே பொலியும் கடாக்கள் கலப்பு நிறமும் புள்ளியும் வரியும் உள்ளவைகளாகக் கண்ட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டுகள் பொலியும் காலத்திலே நான் கண்ட சொப்பனத்தில் என் கண்களை ஏறெடுத்துப் பார்க்கும்போது, ஆடுகளோடே பொலியும் கடாக்கள் கலப்பு நிறமும் புள்ளியும் வரியும் உள்ளவைகளாகக் கண்ட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பின்னும் லாபான் யாக்கோபை நோக்கி: இதோ, இந்தக் குவியலையும் எனக்கும் உனக்கும் நடுவாக நான் நிறுத்தின தூணையும் ப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ன்றியும் தேவதூதன் ஒருவர் சொப்பனத்தில் யாக்கோபே என்றார்; இதோ, இருக்கிறேன் என்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ங்கு செய்ய நான் இந்தக் குவியலைக் கடந்து உன்னிடத்துக்கு வராதபடிக்கும், நீ இந்தக் குவியலையும் இந்தத் தூணையும் கடந்து என்னிடத்துக்கு வராதபடிக்கும் இந்தக் குவியலும் சாட்சி, இந்தத் தூணும் சாட்சி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தீங்கு செய்ய நான் இந்தக் குவியலைக் கடந்து உன்னிடத்துக்கு வராதபடிக்கும், நீ இந்தக் குவியலையும் இந்தத் தூணையும் கடந்து என்னிடத்துக்கு வராதபடிக்கும் இந்தக் குவியலும் சாட்சி, இந்தத் தூணும் சாட்சி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உன் கண்களை ஏறெடுத்துப்பார்; ஆடுகளோடே பொலியும் கடாக்களெல்லாம் கலப்புநிறமும் புள்ளியும் வரியுமுள்ளவைகளாய் இருக்கிறது; லாபான் உனக்குச் செய்கிற யாவையும் கண்ட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உன் கண்களை ஏறெடுத்துப்பார்; ஆடுகளோடே பொலியும் கடாக்களெல்லாம் கலப்புநிறமும் புள்ளியும் வரியுமுள்ளவைகளாய் இருக்கிறது; லாபான் உனக்குச் செய்கிற யாவையும் கண்ட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லாபானுடைய குமாரர்: எங்கள் தகப்பனுக்கு உண்டானவைகள் யாவையும் யாக்கோபு எடுத்துக் கொண்டான் என்றும், எங்கள் தகப்பனுடைய பொருளினாலே இந்தச் செல்வத்தையெல்லாம் அடைந்தான் என்றும் சொன்ன வார்த்தைகளை யாக்கோபு கேட்ட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ஆபிரகாமின் தேவனும் நாகோரின் தேவனும் அவர்கள் பிதாக்களின் தேவனுமாயிருக்கிறவர் நமக்குள்ளே நடுநின்று நியாயந்தீர்ப்பாராக என்றான். அப்பொழுது யாக்கோபு தன் தகப்பனாகிய ஈசாக்கின் பயபக்திக்குரியவர்மேல் ஆணையிட்ட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ஆபிரகாமின் தேவனும் நாகோரின் தேவனும் அவர்கள் பிதாக்களின் தேவனுமாயிருக்கிறவர் நமக்குள்ளே நடுநின்று நியாயந்தீர்ப்பாராக என்றான். அப்பொழுது யாக்கோபு தன் தகப்பனாகிய ஈசாக்கின் பயபக்திக்குரியவர்மேல் ஆணையிட்ட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ூணுக்கு அபிஷேகம் செய்து, எனக்கு ஒரு பொருத்தனையைப் பண்ணின பெத்தேலிலே உனக்குத் தரிசனமான தேவன் நானே; இப்பொழுது நீ எழுந்து, இந்தத் தேசத்தைவிட்டுப் புறப்பட்டு, உன் இனத்தாரிருக்கிற தேசத்திற்குத் திரும்பிப்போ என்று சொன்னார்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 தூணுக்கு அபிஷேகம் செய்து, எனக்கு ஒரு பொருத்தனையைப் பண்ணின பெத்தேலிலே உனக்குத் தரிசனமான தேவன் நானே; இப்பொழுது நீ எழுந்து, இந்தத் தேசத்தைவிட்டுப் புறப்பட்டு, உன் இனத்தாரிருக்கிற தேசத்திற்குத் திரும்பிப்போ என்று சொன்னார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யாக்கோபு மலையின்மேல் பலியிட்டு, போஜனம்பண்ணும்படி தன் சகோதரரை அழைத்தான்; அப்படியே அவர்கள் போஜனம்பண்ணி மலையிலே இராத்தங்கின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பின்பு யாக்கோபு மலையின்மேல் பலியிட்டு, போஜனம்பண்ணும்படி தன் சகோதரரை அழைத்தான்; அப்படியே அவர்கள் போஜனம்பண்ணி மலையிலே இராத்தங்கின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தற்கு ராகேலும் லேயாளும்: எங்கள் தகப்பன் வீட்டில் இனி எங்களுக்குப் பங்கும் சுதந்தரமும் உண்டோ?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லாபான் அதிகாலமே எழுந்திருந்து, தன் குமாரரையும் தன் குமாரத்திகளையும் முத்தஞ்செய்து, அவர்களை ஆசீர்வதித்தான். பின்பு லாபான் புறப்பட்டு, தன் இடத்துக்குத் திரும்பிப்போன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லாபான் அதிகாலமே எழுந்திருந்து, தன் குமாரரையும் தன் குமாரத்திகளையும் முத்தஞ்செய்து, அவர்களை ஆசீர்வதித்தான். பின்பு லாபான் புறப்பட்டு, தன் இடத்துக்குத் திரும்பிப்போன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ால் நாங்கள் அந்நியராய் எண்ணப்படவில்லையா? அவர் எங்களை விற்று, எங்கள் பணத்தையும் வாயிலே போட்டுக்கொண்ட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லாபானின் முகத்தை யாக்கோபு பார்த்தபோது, அது நேற்று முந்தைநாள் இருந்ததுபோல் இராமல் வேறுபட்டிருக்கக் கண்ட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தேவன் எங்கள் தகப்பனிடத்திலிருந்து எடுத்த ஐசுவரியம் எல்லாம் நமக்கும் நம்முடைய பிள்ளைகளுக்கும் உரியது; இப்படியிருக்க, தேவன் உமக்குச் சொன்னபடியெல்லாம் செய்யும் என்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ையால் தேவன் எங்கள் தகப்பனிடத்திலிருந்து எடுத்த ஐசுவரியம் எல்லாம் நமக்கும் நம்முடைய பிள்ளைகளுக்கும் உரியது; இப்படியிருக்க, தேவன் உமக்குச் சொன்னபடியெல்லாம் செய்யும் என்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ொழுது யாக்கோபு எழுந்து, தன் பிள்ளைகளையும் தன் மனைவிகளையும் ஒட்டகங்களின்மேல் ஏற்றி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ன் பதான் அராமிலே சம்பாதித்த மிருகஜீவன்களாகிய மந்தைகள் அனைத்தையும் தன் பொருள்கள் எல்லாவற்றையும் எடுத்துக்கொண்டு, கானான் தேசத்தில் இருக்கிற தன் தகப்பனாகிய ஈசாக்கிடத்துக்குப் போகப் புறப்பட்டா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தான் பதான் அராமிலே சம்பாதித்த மிருகஜீவன்களாகிய மந்தைகள் அனைத்தையும் தன் பொருள்கள் எல்லாவற்றையும் எடுத்துக்கொண்டு, கானான் தேசத்தில் இருக்கிற தன் தகப்பனாகிய ஈசாக்கிடத்துக்குப் போகப் புறப்பட்ட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பான், தன் ஆடுகளை மயிர்கத்தரிக்கப் போயிருந்தான்; அந்தச் சமயத்திலே ராகேல் தன் தகப்பனுடைய சொரூபங்களைத் திருடிக்கொண்ட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லாபான், தன் ஆடுகளை மயிர்கத்தரிக்கப் போயிருந்தான்; அந்தச் சமயத்திலே ராகேல் தன் தகப்பனுடைய சொரூபங்களைத் திருடிக்கொண்ட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யாக்கோபு தான் ஓடிப்போகிறதைச் சீரியனாகிய லாபானுக்கு அறிவியாமல், திருட்டளவாய்ப் போய்விட்ட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ே அவன் தனக்கு உண்டானவைகளையெல்லாம் எடுத்துக்கொண்டு, ஆற்றைக் கடந்து, கீலேயாத் மலையை நோக்கி ஓடிப்போன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டியே அவன் தனக்கு உண்டானவைகளையெல்லாம் எடுத்துக்கொண்டு, ஆற்றைக் கடந்து, கீலேயாத் மலையை நோக்கி ஓடிப்போன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யாக்கோபை நோக்கி: உன் பிதாக்களுடைய தேசத்திற்கும் உன் இனத்தாரிடத்திற்கும் நீ திரும்பிப்போ; நான் உன்னோடேகூட இருப்பேன் என்றார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யாக்கோபு ஓடிப்போனது மூன்றாம் நாளிலே லாபானுக்கு அறிவிக்கப்பட்டத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ன், தன் சகோதரரைக் கூட்டிக்கொண்டு, ஏழுநாள் பிரயாணபரியந்தம் அவனைத் தொடர்ந்துபோய், கீலேயாத் மலையிலே அவனைக் கண்டுபிடித்தான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அவன், தன் சகோதரரைக் கூட்டிக்கொண்டு, ஏழுநாள் பிரயாணபரியந்தம் அவனைத் தொடர்ந்துபோய், கீலேயாத் மலையிலே அவனைக் கண்டுபிடித்தான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 தேவன் சீரியா தேசத்தானாகிய லாபானுக்குச் சொப்பனத்தில் தோன்றி: நீ யாக்கோபோடே நன்மையே அன்றித் தீமை ஒன்றும் பேசாதபடிக்கு எச்சரிக்கையாயிரு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ன்று ராத்திரி தேவன் சீரியா தேசத்தானாகிய லாபானுக்குச் சொப்பனத்தில் தோன்றி: நீ யாக்கோபோடே நன்மையே அன்றித் தீமை ஒன்றும் பேசாதபடிக்கு எச்சரிக்கையாயிரு என்றார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லாபான் யாக்கோபினிடத்தில் வந்தான்; யாக்கோபு மலையிலே தன் கூடாரத்தைப் போட்டிருந்தான்; லாபானும் தன் சகோதரரோடேகூடக் கீலேயாத் மலையிலே கூடாரம் போட்ட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லாபான் யாக்கோபினிடத்தில் வந்தான்; யாக்கோபு மலையிலே தன் கூடாரத்தைப் போட்டிருந்தான்; லாபானும் தன் சகோதரரோடேகூடக் கீலேயாத் மலையிலே கூடாரம் போட்டா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லாபான் யாக்கோபை நோக்கி: நீ திருட்டளவாய்ப் புறப்பட்டு, என் குமாரத்திகளை யுத்தத்தில் பிடித்த சிறைகளைப்போலக் கொண்டுவந்தது என்ன செய்கை?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லாபான் யாக்கோபை நோக்கி: நீ திருட்டளவாய்ப் புறப்பட்டு, என் குமாரத்திகளை யுத்தத்தில் பிடித்த சிறைகளைப்போலக் கொண்டுவந்தது என்ன செய்கை?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ஓடிப்போவதை மறைத்து, எனக்கு அறிவியாமல், திருட்டளவாய் என்னிடத்திலிருந்து வந்துவிட்டது என்ன? நான் உன்னைச் சந்தோஷமாய், சங்கீதம் மேளதாளம் கின்னரமுழக்கத்துடனே அனுப்புவேனே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யாக்கோபை நோக்கி: உன் பிதாக்களுடைய தேசத்திற்கும் உன் இனத்தாரிடத்திற்கும் நீ திரும்பிப்போ; நான் உன்னோடேகூட இருப்பேன் என்றார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ஓடிப்போவதை மறைத்து, எனக்கு அறிவியாமல், திருட்டளவாய் என்னிடத்திலிருந்து வந்துவிட்டது என்ன? நான் உன்னைச் சந்தோஷமாய், சங்கீதம் மேளதாளம் கின்னரமுழக்கத்துடனே அனுப்புவேனே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என் பிள்ளைகளையும் என் குமாரத்திகளையும் நான் முத்தஞ்செய்ய விடாமல் போனதென்ன? இந்தச் செய்கையை நீ மதியில்லாமல் செய்தாய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ுக்குப் பொல்லாப்புச் செய்ய எனக்கு வல்லமையுண்டு; ஆகிலும் உங்கள் தகப்பனுடைய தேவன் நீ யாக்கோபோடே நன்மையே அன்றித் தீமை ஒன்றும் பேசாதபடிக்கு எச்சரிக்கையாயிரு என்று நேற்று ராத்திரி என்னோடே சொன்னார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ங்களுக்குப் பொல்லாப்புச் செய்ய எனக்கு வல்லமையுண்டு; ஆகிலும் உங்கள் தகப்பனுடைய தேவன் நீ யாக்கோபோடே நன்மையே அன்றித் தீமை ஒன்றும் பேசாதபடிக்கு எச்சரிக்கையாயிரு என்று நேற்று ராத்திரி என்னோடே சொன்ன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ம் உன் தகப்பனுடைய வீட்டின்மேலுள்ள வாஞ்சையினால் புறப்பட்டுப்போகிறதானால் போகலாம், என் தெய்வங்களை ஏன் திருடிக்கொண்டுபோகிறாய் என்று கேட்டான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ப்பொழுதும் உன் தகப்பனுடைய வீட்டின்மேலுள்ள வாஞ்சையினால் புறப்பட்டுப்போகிறதானால் போகலாம், என் தெய்வங்களை ஏன் திருடிக்கொண்டுபோகிறாய் என்று கேட்டான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ாக்கோபு லாபானுக்குப் பிரதியுத்தரமாக: உம்முடைய குமாரத்திகளைப் பலாத்காரமாய்ப் பிடித்து வைத்துக்கொள்வீர் என்று நான் அஞ்சினதினாலே இப்படி வந்துவிட்டேன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யாக்கோபு லாபானுக்குப் பிரதியுத்தரமாக: உம்முடைய குமாரத்திகளைப் பலாத்காரமாய்ப் பிடித்து வைத்துக்கொள்வீர் என்று நான் அஞ்சினதினாலே இப்படி வந்துவிட்டேன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னாலும் யாரிடத்தில் உம்முடைய தெய்வங்களைக் கண்டுபிடிக்கிறீரோ, அவனை உயிரோடே விடவேண்டாம்; உம்முடைய பொருள்கள் ஏதாவது என் வசத்தில் உண்டானால் நீர் அதை நம்முடைய சகோதரருக்கு முன்பாகப் பரிசோதித்தறிந்து, அதை எடுத்துக்கொள்ளும் என்றான். ராகேல் அவைகளைத் திருடிக்கொண்டுவந்ததை யாக்கோபு அறியாதிருந்தான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னாலும் யாரிடத்தில் உம்முடைய தெய்வங்களைக் கண்டுபிடிக்கிறீரோ, அவனை உயிரோடே விடவேண்டாம்; உம்முடைய பொருள்கள் ஏதாவது என் வசத்தில் உண்டானால் நீர் அதை நம்முடைய சகோதரருக்கு முன்பாகப் பரிசோதித்தறிந்து, அதை எடுத்துக்கொள்ளும் என்றான். ராகேல் அவைகளைத் திருடிக்கொண்டுவந்ததை யாக்கோபு அறியாதிருந்த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யாக்கோபு, ராகேலையும் லேயாளையும் வெளியிலே தன் மந்தையிடத்தில் அழைப்பித்து,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ஆனாலும் யாரிடத்தில் உம்முடைய தெய்வங்களைக் கண்டுபிடிக்கிறீரோ, அவனை உயிரோடே விடவேண்டாம்; உம்முடைய பொருள்கள் ஏதாவது என் வசத்தில் உண்டானால் நீர் அதை நம்முடைய சகோதரருக்கு முன்பாகப் பரிசோதித்தறிந்து, அதை எடுத்துக்கொள்ளும் என்றான். ராகேல் அவைகளைத் திருடிக்கொண்டுவந்ததை யாக்கோபு அறியாதிருந்தான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லாபான் யாக்கோபின் கூடாரத்திலும், லேயாளின் கூடாரத்திலும், இரண்டு வேலைக்காரிகளின் கூடாரத்திலும் பிரவேசித்துப் பார்த்தும் ஒன்றும் கண்டுபிடிக்கவில்லை; பின்பு, லேயாளின் கூடாரத்தைவிட்டு ராகேலின் கூடாரத்துக்குப் போனான்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ொழுது லாபான் யாக்கோபின் கூடாரத்திலும், லேயாளின் கூடாரத்திலும், இரண்டு வேலைக்காரிகளின் கூடாரத்திலும் பிரவேசித்துப் பார்த்தும் ஒன்றும் கண்டுபிடிக்கவில்லை; பின்பு, லேயாளின் கூடாரத்தைவிட்டு ராகேலின் கூடாரத்துக்குப் போனான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ராகேல் அந்தச் சுரூபங்களை எடுத்து, ஒட்டகச் சேணத்தின்கீழ் வைத்து, அதின்மேல் உட்கார்ந்திருந்தாள், லாபான் கூடாரம் எங்கும் தடவிப்பார்த்தும், அவைகளைக் கண்டுபிடிக்கவில்லை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ராகேல் அந்தச் சுரூபங்களை எடுத்து, ஒட்டகச் சேணத்தின்கீழ் வைத்து, அதின்மேல் உட்கார்ந்திருந்தாள், லாபான் கூடாரம் எங்கும் தடவிப்பார்த்தும், அவைகளைக் கண்டுபிடிக்கவில்லை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ள் தன் தகப்பனை நோக்கி: என் ஆண்டவனாகிய உமக்கு முன்பாக நான் எழுந்திராததைக்குறித்துக் கோபங்கொள்ளவேண்டாம்; ஸ்திரீகளுக்குள்ள வழிபாடு எனக்கு உண்டாயிருக்கிறது என்றாள்; அப்படியே அவன் அந்தச் சுரூபங்களைத் தேடியும் கண்டுபிடிக்கவில்லை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வள் தன் தகப்பனை நோக்கி: என் ஆண்டவனாகிய உமக்கு முன்பாக நான் எழுந்திராததைக்குறித்துக் கோபங்கொள்ளவேண்டாம்; ஸ்திரீகளுக்குள்ள வழிபாடு எனக்கு உண்டாயிருக்கிறது என்றாள்; அப்படியே அவன் அந்தச் சுரூபங்களைத் தேடியும் கண்டுபிடிக்கவில்லை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யாக்கோபுக்குக் கோபம் எழும்பி, லாபானோடே வாக்குவாதம்பண்ணி: நீர் என்னை இவ்வளவு உக்கிரமாய்த் தொடர்ந்துவரும்படிக்கு நான் செய்த தப்பிதம் என்ன? நான் செய்த துரோகம் என்ன?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ப்பொழுது யாக்கோபுக்குக் கோபம் எழும்பி, லாபானோடே வாக்குவாதம்பண்ணி: நீர் என்னை இவ்வளவு உக்கிரமாய்த் தொடர்ந்துவரும்படிக்கு நான் செய்த தப்பிதம் என்ன? நான் செய்த துரோகம் என்ன?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தட்டுமுட்டுகளையெல்லாம் தடவிப்பார்த்தீரே; உம்முடைய வீட்டுத் தட்டுமுட்டுகளில் என்னத்தைக் கண்டுபிடித்தீர்? அதை என்னுடைய சகோதரருக்கும் உம்முடைய சகோதரருக்கும் முன்பாக இங்கே வையும்; அவர்கள் எனக்கும் உமக்கும் நடுத்தீர்க்கட்டு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் தகப்பனுடைய முகம் நேற்று முந்தைநாள் இருந்ததுபோல இருக்கவில்லையென்று எனக்குத் தோன்றுகிறது; ஆனாலும் என் தகப்பனுடைய தேவன் என்னோடேகூட இருக்கிறார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என் தட்டுமுட்டுகளையெல்லாம் தடவிப்பார்த்தீரே; உம்முடைய வீட்டுத் தட்டுமுட்டுகளில் என்னத்தைக் கண்டுபிடித்தீர்? அதை என்னுடைய சகோதரருக்கும் உம்முடைய சகோதரருக்கும் முன்பாக இங்கே வையும்; அவர்கள் எனக்கும் உமக்கும் நடுத்தீர்க்கட்டும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ந்த இருபது வருஷகாலமாய் நான் உம்மிடத்தில் இருந்தேன்; உம்முடைய செம்மறியாடுகளும் வெள்ளாடுகளும் சினையழியவில்லை; உம்முடைய மந்தைகளின் கடாக்களை நான் தின்னவில்லை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இந்த இருபது வருஷகாலமாய் நான் உம்மிடத்தில் இருந்தேன்; உம்முடைய செம்மறியாடுகளும் வெள்ளாடுகளும் சினையழியவில்லை; உம்முடைய மந்தைகளின் கடாக்களை நான் தின்னவில்லை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ீறுண்டதை நான் உம்மிடத்துக்குக் கொண்டுவராமல், அதற்காக நான் உத்தரவாதம்பண்ணினேன்; பகலில் களவுபோனதையும், இரவில் களவுபோனதையும் என் கையில் கேட்டு வாங்கினீர்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பீறுண்டதை நான் உம்மிடத்துக்குக் கொண்டுவராமல், அதற்காக நான் உத்தரவாதம்பண்ணினேன்; பகலில் களவுபோனதையும், இரவில் களவுபோனதையும் என் கையில் கேட்டு வாங்கினீர்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கலிலே வெயிலும் இரவிலே குளிரும் என்னைப் பட்சித்தது; நித்திரை என் கண்களுக்குத் தூரமாயிருந்தது; இவ்விதமாய்ப் பாடுபட்டேன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பகலிலே வெயிலும் இரவிலே குளிரும் என்னைப் பட்சித்தது; நித்திரை என் கண்களுக்குத் தூரமாயிருந்தது; இவ்விதமாய்ப் பாடுபட்டேன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ந்த இருபது வருஷகாலம் உம்முடைய வீட்டிலே இருந்தேன்; பதினாலு வருஷம் உம்முடைய இரண்டு குமாரத்திகளுக்காகவும், ஆறு வருஷம் உம்முடைய மந்தைக்காகவும் உம்மிடத்தில் சேவித்தேன்; பத்துமுறை என் சம்பளத்தை மாற்றினீர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ந்த இருபது வருஷகாலம் உம்முடைய வீட்டிலே இருந்தேன்; பதினாலு வருஷம் உம்முடைய இரண்டு குமாரத்திகளுக்காகவும், ஆறு வருஷம் உம்முடைய மந்தைக்காகவும் உம்மிடத்தில் சேவித்தேன்; பத்துமுறை என் சம்பளத்தை மாற்றினீர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 பிதாவின் தேவனாகிய ஆபிரகாமின் தேவனும் ஈசாக்கின் பயபக்திக்குரியவரும் என்னோடிராமற்போனால், நீர் இப்பொழுது என்னை வெறுமையாய் அனுப்பிவிட்டிருப்பீர்; தேவன் என் சிறுமையையும் என் கைப்பிரயாசத்தையும் பார்த்து, நேற்று ராத்திரி உம்மைக் கடிந்துகொண்டார் என்று சொன்ன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ை நோக்கி: உங்கள் தகப்பனுடைய முகம் நேற்று முந்தைநாள் இருந்ததுபோல இருக்கவில்லையென்று எனக்குத் தோன்றுகிறது; ஆனாலும் என் தகப்பனுடைய தேவன் என்னோடேகூட இருக்கிறார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 பிதாவின் தேவனாகிய ஆபிரகாமின் தேவனும் ஈசாக்கின் பயபக்திக்குரியவரும் என்னோடிராமற்போனால், நீர் இப்பொழுது என்னை வெறுமையாய் அனுப்பிவிட்டிருப்பீர்; தேவன் என் சிறுமையையும் என் கைப்பிரயாசத்தையும் பார்த்து, நேற்று ராத்திரி உம்மைக் கடிந்துகொண்டார் என்று சொன்னா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என் பிதாவின் தேவனாகிய ஆபிரகாமின் தேவனும் ஈசாக்கின் பயபக்திக்குரியவரும் என்னோடிராமற்போனால், நீர் இப்பொழுது என்னை வெறுமையாய் அனுப்பிவிட்டிருப்பீர்; தேவன் என் சிறுமையையும் என் கைப்பிரயாசத்தையும் பார்த்து, நேற்று ராத்திரி உம்மைக் கடிந்துகொண்டார் என்று சொன்னா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லாபான் யாக்கோபுக்குப் பிரதியுத்தரமாக: இந்தக் குமாரத்திகள் என் குமாரத்திகள், இந்தப் பிள்ளைகள் என் பிள்ளைகள், இந்த மந்தை என் மந்தை; நீ காண்கிற யாவும் என்னுடையவைகள்; என் குமாரத்திகளாகிய இவர்களையும், இவர்கள் பெற்ற பிள்ளைகளையும் இன்று நான் என்ன செய்யக்கூடும்?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லாபான் யாக்கோபுக்குப் பிரதியுத்தரமாக: இந்தக் குமாரத்திகள் என் குமாரத்திகள், இந்தப் பிள்ளைகள் என் பிள்ளைகள், இந்த மந்தை என் மந்தை; நீ காண்கிற யாவும் என்னுடையவைகள்; என் குமாரத்திகளாகிய இவர்களையும், இவர்கள் பெற்ற பிள்ளைகளையும் இன்று நான் என்ன செய்யக்கூடும்?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லாபான் யாக்கோபுக்குப் பிரதியுத்தரமாக: இந்தக் குமாரத்திகள் என் குமாரத்திகள், இந்தப் பிள்ளைகள் என் பிள்ளைகள், இந்த மந்தை என் மந்தை; நீ காண்கிற யாவும் என்னுடையவைகள்; என் குமாரத்திகளாகிய இவர்களையும், இவர்கள் பெற்ற பிள்ளைகளையும் இன்று நான் என்ன செய்யக்கூடும்?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இப்பொழுதும் எனக்கும் உனக்கும் சாட்சியாயிருக்கும் பொருட்டு, நீயும் நானும் உடன்படிக்கைபண்ணிக்கொள்ளக்கடவோம் என்றான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யாக்கோபு ஒரு கல்லை எடுத்து, அதைத் தூணாக நிறுத்தின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னும் யாக்கோபு தன் சகோதரரைப் பார்த்து, கற்களைக் குவியலாகச் சேருங்கள் என்றான்; அவர்கள் கற்களை எடுத்துக்கொண்டுவந்து, ஒரு குவியலாக்கி, அந்தக் குவியலின்மேல் போஜனம்பண்ணினார்கள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பின்னும் யாக்கோபு தன் சகோதரரைப் பார்த்து, கற்களைக் குவியலாகச் சேருங்கள் என்றான்; அவர்கள் கற்களை எடுத்துக்கொண்டுவந்து, ஒரு குவியலாக்கி, அந்தக் குவியலின்மேல் போஜனம்பண்ண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ನಾನು ಪೂರ್ಣ ಬಲದಿಂದ ನಿಮ್ಮ ತಂದೆಯ ಸೇವೆಮಾಡಿದ್ದು ನಿಮಗೆ ತಿಳಿದಿದ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ಆದರೆ ನಿಮ್ಮ ತಂದೆಯು ನನಗೆ ವಂಚನೆ ಮಾಡಿ ನನ್ನ ಸಂಬಳವನ್ನು ಹತ್ತು ಸಾರಿ ಬದಲಾಯಿಸಿ ದನು. ಆದಾಗ್ಯೂ ದೇವರು ಅವ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ಗೆ ಕೇಡುಮಾಡಗೊಡಿಸ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ನಿಮ್ಮ ತಂದೆ ನನಗೆ --ಚುಕ್ಕೆಯುಳ್ಳದ್ದು ನಿನ್ನ ಸಂಬಳವಾಗಿರಲಿ ಅಂದಾಗ ಮಂದೆಯೆಲ್ಲಾ ಚುಕ್ಕೆಯುಳ್ಳದ್ದೇ ಈಯಿತು; ಅವ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--ರೇಖೆಯುಳ್ಳದ್ದು ನಿನ್ನ ಸಂಬಳವಾಗಿರಲಿ ಅಂದಾಗ ಮಂದೆಯೆಲ್ಲಾ ರೇಖೆಯುಳ್ಳದ್ದನ್ನೇ ಈಯ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ಆ ಕುಪ್ಪೆಗೆ ಲಾಬಾನನು ಯಗರಸಾಹದೂತ ಎಂದು ಹೆಸರಿಟ್ಟನು; ಯಾಕೋ ಬನು ಗಲೇದ್‌ ಎಂದೂ ಹೆಸರಿಟ್ಟ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ಆಗ ಲಾಬಾನನು--ಈ ಕುಪ್ಪೆಯು ಈ ಹೊತ್ತು ನಿನಗೂ ನನಗೂ ಸಾಕ್ಷಿಯಾಗಿದೆ ಅಂದನು. ಆದದರಿಂದ ಅದಕ್ಕೆ ಗಲೇದ್‌ ಎಂದ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ಮಿಚ್ಪಾ ಎಂದೂ ಹೆಸರಾಯಿತು. ಯಾಕಂದರೆ--ನನಗೂ ನಿನಗೂ ಮಧ್ಯದಲ್ಲಿ ನಾವು ಒಬ್ಬರಿಗೊಬ್ಬರು ಅಗಲಿರುವಾಗ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ಮ್ಮನ್ನು ಕಾಪಾಡ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ಹೀಗೆ ದೇವರು ನಿಮ್ಮ ತಂದೆಯ ಪಶುಗಳನ್ನು ತೆಗೆದು ಅವುಗಳನ್ನು ನನಗೆ ಕೊಟ್ಟಿದ್ದ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ನಮ್ಮ ತಂದೆಗೆ ಇದ್ದವುಗಳನ್ನೆಲ್ಲಾ ಯಾಕೋಬನು ತಕ್ಕೊಂಡಿದ್ದಾನೆ, ನಮ್ಮ ತಂದೆಗಿದ್ದವುಗಳಿಂದ ಈ ಘನತೆಯನ್ನೆಲ್ಲ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ನೀನು ನನ್ನ ಕುಮಾರ್ತೆಯರನ್ನು ಉಪದ್ರಪಡಿಸಿದರೆ ಇಲ್ಲವೆ ನನ್ನ ಮಕ್ಕಳ ಹೊರತಾಗಿ ಬೇರೆ ಹೆಂಡತಿಯರನ್ನು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ಕ್ಕೊಂಡರೆ ಯಾವ ಮನುಷ್ಯನೂ ನಮ್ಮ ಸಂಗಡ ಇರುವದಿಲ್ಲ. ನೋಡು, ನನಗೂ ನಿನಗೂ ನಡುವೆ ದೇವರೇ ಸಾಕ್ಷ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ಇದಲ್ಲದೆ ಕುರಿಗಳು ಗರ್ಭದರಿಸುವಾಗ ಆದದ್ದೇನೆಂದರೆ ಸ್ವಪ್ನದಲ್ಲಿ ನಾನು ನನ್ನ ಕಣ್ಣುಗಳನ್ನೆತ್ತಿ ನೋಡಲಾಗಿ ಇಗ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ರಿ ಗಳ ಮೇಲೆ ಏರುವ ಟಗರುಗಳು ಚುಕ್ಕೆ ಮಚ್ಚೆ ರೇಖೆಗಳುಳ್ಳವುಗಳಾಗಿದ್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ಲಾಬಾನನು ಯಾಕೋಬ ನಿಗೆ--ನಿನಗೂ ನನಗೂ ಮಧ್ಯೆ ನಾನು ಹಾಕಿಸಿರುವ ಈ ಕುಪ್ಪೆಯನ್ನು ನೋಡು, ಈ ಸ್ತಂಭವನ್ನು ನೋಡ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ಆಗ ದೇವದೂತನು ಸ್ವಪ್ನದಲ್ಲಿ ನನಗೆ ಯಾಕೋಬನೇ ಅಂದನು. ಅದಕ್ಕೆ ನಾನು--ಇಲ್ಲಿ ಇದ್ದೇನೆ ಅಂ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ನಾನು ಈ ಕುಪ್ಪೆಯನ್ನು ದಾಟಿ ನಿನ್ನ ಹತ್ತಿರ ಬರುವದಿಲ್ಲ; ನೀನು ಈ ಕುಪ್ಪೆಯನ್ನು ಮತ್ತು ಸ್ತಂಭವನ್ನು ಕೇಡಿಗ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ಾಟುವದಿಲ್ಲವೆಂಬದಕ್ಕೆ ಈ ಕುಪ್ಪೆಯೂ ಸ್ತಂಭವೂ ಸಾಕ್ಷಿಯಾಗಿ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ನು ನನಗೆ--ಲಾಬಾನನು ನಿನಗೆ ಮಾಡಿದ್ದನ್ನೆಲ್ಲಾ ನೋಡಿದ್ದೇನೆ. ಆದದರಿಂದ ನಿನ್ನ ಕಣ್ಣುಗಳನ್ನೆತ್ತಿ ಕುರಿಗಳ ಮೇಲ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ಏರುವ ಎಲ್ಲಾ ಟಗರುಗಳನ್ನು ನೋಡು; ಅವು ಚುಕ್ಕೆ ಮಚ್ಚೆ ರೇಖೆಯೂ ಉಳ್ಳವುಗಳಾಗಿ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ಡೆದಿದ್ದಾನೆ ಎಂದು ಲಾಬಾನನ ಮಕ್ಕಳು ಹೇಳುವ ಮಾತುಗಳನ್ನು ಯಾಕೋಬನು ಕ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ಅಬ್ರಹಾ ಮನ ದೇವರು, ನಾಹೋರನ ದೇವರು, ಅವರ ತಂದೆಯ ದೇವರು ನಮ್ಮ ಮಧ್ಯದಲ್ಲಿ ನ್ಯಾಯ ತೀರಿಸಲಿ ಅಂದನು. ಆಗ ಯಾಕೋಬ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ನ್ನ ತಂದೆಯಾದ ಇಸಾಕನು ಭಯದಿಂದ ಸೇವಿಸುವ ದೇವರ ಮೇಲೆ ಪ್ರಮಾಣಮಾ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ನೀನು ಸ್ತಂಭವನ್ನು ಅಭಿಷೇಕಿಸಿ ನನಗೆ ಪ್ರಮಾಣ ಮಾಡಿದ ಬೇತೇಲಿನ ದೇವರು ನಾನೇ. ಈಗ ಎದ್ದು ಈ ದೇಶದೊಳಗಿಂದ ಹೊರಟ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ಬಂಧುಗಳ ದೇಶಕ್ಕೆ ತಿರಿಗಿ ಹೋಗ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ಯಾಕೋ ಬನು ಆ ಬೆಟ್ಟದಲ್ಲಿ ಬಲಿಯನ್ನು ಅರ್ಪಿಸಿ ರೊಟ್ಟಿ ಯನ್ನು ತಿನ್ನುವದಕ್ಕೆ ತನ್ನ ಸಹೋದರರನ್ನು ಕರೇ ಕಳುಹ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ರು ರೊಟ್ಟಿಯನ್ನು ತಿಂದು ಬೆಟ್ಟದಲ್ಲಿಯೇ ರಾತ್ರಿ ಇಳುಕೊಂಡ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ಆಗ ರಾಹೇಲಳು ಮತ್ತು ಲೇಯಳು ಅವನಿಗೆ--ನಮ್ಮ ತಂದೆಯ ಮನೆಯಲ್ಲಿ ನಮಗೆ ಭಾಗವೂ ಬಾಧ್ಯತೆಯೂ ಇನ್ನೇನದೆ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ಹೊತ್ತಾರೆ ಲಾಬಾನನು ಎದ್ದು ತನ್ನ ಕುಮಾರರಿಗೂ ಕುಮಾರ್ತೆ ಯರಿಗೂ ಮುದ್ದಿಟ್ಟು ಅವರನ್ನು ಆಶೀರ್ವದಿಸಿದನು. ಲಾಬಾನ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ೊರಟು ತನ್ನ ಸ್ಥಳಕ್ಕೆ ಹಿಂತಿರುಗಿ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ಅವನು ನಮ್ಮನ್ನು ಅನ್ಯರೆಂದು ಎಣಿಸಿದ್ದಾನಲ್ಲಾ; ಅವನು ನಮ್ಮನ್ನು ಮಾರಿ ನಮ್ಮ ಹಣವನ್ನು ತಾನೇ ನುಂಗಿಬಿಟ್ಟನ್ನಲ್ಲ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ಇದಲ್ಲದೆ ಯಾಕೋಬನು ಲಾಬಾನನ ಮುಖವನ್ನು ನೋಡಿದಾಗ ಅದು ತನ್ನ ಕಡೆಗೆ ಮೊದಲು ಇದ್ದಹಾಗೆ ಇ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ದದರಿಂದ ದೇವರು ನಮ್ಮ ತಂದೆಯಿಂದ ತಕ್ಕೊಂಡ ಐಶ್ವರ್ಯವೆಲ್ಲಾ ನಮ್ಮದು, ನಮ್ಮ ಮಕ್ಕಳದು. ಹಾಗಾದರೆ ಈಗ ದೇವರು ನಿನ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ಿದ್ದನ್ನೆಲ್ಲಾ ಮಾಡು ಅ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ಆಗ ಯಾಕೋಬನು ಎದ್ದು ತನ್ನ ಕುಮಾರರನ್ನೂ ಹೆಂಡತಿಯರನ್ನೂ ಒಂಟೆಗಳ ಮೇಲೆ ಹತ್ತ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ತನ್ನ ಎಲ್ಲಾ ಪಶುಗಳನ್ನೂ ತಾನು ಸಂಪಾದಿಸಿದ ಎಲ್ಲಾ ಸಂಪತ್ತನ್ನೂ ಪದ್ದನ್‌ ಅರಾಮಿನಲ್ಲಿ ತಾನು ಸಂಪಾದಿಸಿದ ಪಶುಗಳನ್ನ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ಾನಾನ್‌ ದೇಶ ದಲ್ಲಿದ್ದ ತನ್ನ ತಂದೆಯಾದ ಇಸಾಕನ ಬಳಿಗೆ ತಕ್ಕೊಂಡು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ಗ ಲಾಬಾನನು ತನ್ನ ಕುರಿಗಳ ಉಣ್ಣೆ ಕತ್ತರಿಸುವದಕೆ ಹೋಗಿದ್ದನು. ಆದದರಿಂದ ರಾಹೇಲಳು ತನ್ನ ತಂದೆಯ ವಿಗ್ರಹ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ದ್ದುಕೊಂಡಳ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ಆದರೆ ಯಾಕೋಬನು ತಾನು ಓಡಿ ಹೋಗುವದನ್ನು ಅರಾಮ್ಯನಾದ ಲಾಬಾನನಿಗೆ ತಿಳಿಸದೆ ಕಳ್ಳತನದಿಂದ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ಅವನು ತನಗಿದ್ದದ್ದನ್ನೆಲ್ಲಾ ತೆಗೆದು ಕೊಂಡು ಓಡಿಹೋದನು. ಅವನು ಎದ್ದು ಗಿಲ್ಯಾದ್‌ ಪರ್ವತಕ್ಕೆ ಅಭಿಮುಖನ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ದಿಯನ್ನು ದಾಟ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ಆಗ ಕರ್ತನು ಯಾಕೋಬನಿಗೆ--ನಿನ್ನ ತಂದೆಗಳ ದೇಶಕ್ಕೂ ನಿನ್ನ ಬಂಧುಗಳ ಬಳಿಗೂ ಹಿಂತಿರುಗಿ ಹೋಗು, ನಾನು ನಿನ್ನ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ಯಾಕೋಬನು ಓಡಿಹೋದನೆಂದು ಮೂರ ನೆಯ ದಿವಸದಲ್ಲಿ ಲಾಬಾನನಿಗೆ ತಿಳಿಸಲ್ಪ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ಗ ಅವನು ತನ್ನ ಸಹೋದರರನ್ನು ಕರಕೊಂಡು ಅವನನ್ನು ಬೆನ್ನಟ್ಟಿ ಏಳು ದಿನ ಪ್ರಯಾಣಮಾಡಿ ಗಿಲ್ಯಾದ್‌ ಪರ್ವತದ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ನ್ನು ಸಂಧ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ಆ ರಾತ್ರಿ ದೇವರು ಸ್ವಪ್ನದಲ್ಲಿ ಅರಾಮ್ಯನಾದ ಲಾಬಾನನ ಬಳಿಗೆ ಬಂದು ಅವನಿಗೆ--ನೀನು ಯಾಕೋಬನ ಸಂಗಡ ಒಳ್ಳೆಯದನ್ನಾಗ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ಟ್ಟದನ್ನಾಗಲಿ ಮಾತನಾಡದಂತೆ ಎಚ್ಚರಿಕೆಯಾಗಿರ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ತರುವಾಯ ಲಾಬಾ ನನು ಯಾಕೋಬನನ್ನು ಸಂಧಿಸಿದಾಗ ಯಾಕೋಬನು ಬೆಟ್ಟದಲ್ಲಿ ತನ್ನ ಗುಡಾರವನ್ನು ಹಾಕಿಕೊಂಡಿದ್ದನು. ಲಾಬಾನ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ರ ಸಂಗಡ ಗಿಲ್ಯಾದ್‌ ಪರ್ವತದಲ್ಲಿ ತನ್ನ ಗುಡಾರವನ್ನು ಹಾಕಿಕೊಂಡಿ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ಲಾಬಾನನು ಯಾಕೋಬನಿಗೆ--ನೀನು ಏನು ಮಾಡಿದಿ? ನನಗೆ ತಿಳಿಸದೆ ನೀನು ಕಳ್ಳನ ಹಾಗೆ ಓಡಿಬಂದಿಯಲ್ಲಾ. ನ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ಮಾರ್ತೆಯರನ್ನು ಕತ್ತಿಯಿಂದ ಸೆರೆಹಿಡಿದವರ ಹಾಗೆ ತೆಗೆದುಕೊಂಡು ಬಂದಿಯಲ್ಲ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ಯಾಕೆ ನೀನು ಗುಪ್ತವಾಗಿ ಕಳ್ಳತನದಿಂದ ಓಡಿ ಬಂದಿ? ನೀನು ನನಗೆ ಯಾಕೆ ತಿಳಿಸಲಿಲ್ಲ? ತಿಳಿಸಿದ್ದರೆ ಸಂತೋಷದಿಂದ ಹಾಡ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ರುವೆ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ಾಳ ವೀಣೆಗಳ ಸಂಗಡ ನಿನ್ನನ್ನು ಕಳುಹಿಸುತ್ತಿದ್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ಆದರೆ ನೀನು ನನ್ನ ಕುಮಾರರಿಗೂ ಕುಮಾರ್ತೆಯರಿಗೂ ಮುದ್ದು ಕೊಡ ಗೊಡಿಸಲಿಲ್ಲ. ನೀನು ಮಾಡಿದ್ದು ಹುಚ್ಚು ಕೆಲಸವೇ ಸ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ನಿನಗೆ ಕೇಡುಮಾಡುವದಕ್ಕೆ ನನ್ನ ಕೈಯಲ್ಲಿ ಸಾಮರ್ಥ್ಯ ಇದೆ. ಆದರೆ ನಿನ್ನ ತಂದೆಯ ದೇವರು ನಿನ್ನೆ ರಾತ್ರಿ ನನ್ನ ಸಂಗ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ಾತನಾಡಿ--ನೀನು ಯಾಕೋಬನಿಗೆ ಒಳ್ಳೇದನ್ನಾಗಲಿ ಕೆಟ್ಟದ್ದನ್ನಾಗಲಿ ಹೇಳದ ಹಾಗೆ ಎಚ್ಚರಿಕೆಯಾಗಿರ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ಈಗ ನೀನು ನಿನ್ನ ತಂದೆಯ ಮನೆಯನ್ನು ಬಹಳವಾಗಿ ಆಶಿಸಿದ್ದರಿಂದ ಹೋಗಬೇಕಾಯಿತು. ಆದರೆ ನೀನು ನನ್ನ ದೇವರ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ದ್ದದ್ದು ಯಾಕೆ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ಅದಕ್ಕೆ ಯಾಕೋಬನು ಪ್ರತ್ಯುತ್ತರವಾಗಿ ಲಾಬಾನ ನಿಗೆ--ನೀನು ಒಂದು ವೇಳೆ ನಿನ್ನ ಕುಮಾರ್ತೆಯರನ್ನು ನನ್ನ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ಲಾತ್ಕಾರದಿಂದ ಹಿಂದಕ್ಕೆ ತಕ್ಕೊಳ್ಳುವಿ ಎಂದು ನಾನು ಅಂದುಕೊಂಡು ಭಯಪಟ್ಟ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ಆದರೆ ಯಾರ ಬಳಿಯಲ್ಲಿ ನಿನ್ನ ದೇವರುಗಳನ್ನು ಕಂಡುಕೊಳ್ಳುವಿಯೋ ಅವರು ಬದುಕದೆ ಇರಲಿ; ನನ್ನ ಬಳಿಯಲ್ಲಿ ನಿನ್ನದೇನಾದರ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ಇದ್ದರೆ ನಮ್ಮ ಸಹೋದರರ ಮುಂದೆ ವಿಚಾರಿಸಿ ಅದನ್ನು ತೆಗೆದುಕೋ ಅಂದನು. ಆದರೆ ರಾಹೇಲಳು ಅವುಗಳನ್ನು ಕದ್ದು ಕೊಂಡದ್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ಯಾಕೋಬನು ರಾಹೇಲಳನ್ನೂ ಲೇಯಳನ್ನೂ ಹೊಲದಲ್ಲಿದ್ದ ತನ್ನ ಮಂದೆಯ ಬಳಿಗೆ ಕರೇಕಳುಹ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ೋಬನಿಗೆ ತಿಳಿದಿರ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ಆಗ ಲಾಬಾನನು ಯಾಕೋಬನ ಗುಡಾರದಲ್ಲಿಯೂ ಲೇಯಳ ಗುಡಾರದಲ್ಲಿಯೂ ಆ ಇಬ್ಬರು ದಾಸಿಯರ ಗುಡಾರಗಳಲ್ಲಿಯೂ ಹೋಗಿ ಅವು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ಂಡು ಕೊಳ್ಳಲಿಲ್ಲ; ಲೇಯಳ ಗುಡಾರದಿಂದ ಹೊರಟು ರಾಹೇಲಳ ಗುಡಾರದೊಳಗ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ಆದರೆ ರಾಹೇಲಳು ವಿಗ್ರಹಗಳನ್ನು ತಕ್ಕೊಂಡು ಒಂಟೆಯ ಸಾಮಗ್ರಿಯಲ್ಲಿಟ್ಟು ಅದರ ಮೇಲೆ ಕೂತುಕೊಂಡಳು. ಲಾಬಾನ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ುಡಾರವನ್ನೆಲ್ಲಾ ಹುಡುಕಿದಾಗ್ಯೂ ಅವನು ಅವುಗಳನ್ನು ಕಂಡುಕೊಳ್ಳ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ರಾಹೇಲಳು ತನ್ನ ತಂದೆಗೆ--ನಾನು ನಿನ್ನ ಮುಂದೆ ಏಳಲಾರದೆ ಇರುವದರಿಂದ ನನ್ನ ಪ್ರಭುವೇ, ನಿನಗೆ ಕೋಪಬಾರದೆ ಇರ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ಂದರೆ ಸ್ತ್ರೀಯರ ಕ್ರಮ ನನಗೆ ಆಗಿದೆ ಅಂದಳು. ಅವನು ಆ ವಿಗ್ರಹಗಳನ್ನು ಹುಡುಕಿ ಕಂಡುಕೊಳ್ಳದೆ ಹೋ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ಆಗ ಯಾಕೋಬನು ಕೋಪಗೊಂಡು ಲಾಬಾ ನನ ಕೂಡ ವಾದಿಸಿದನು. ಯಾಕೋಬನು ಪ್ರತ್ಯುತ್ತರ ವಾಗಿ ಲಾಬಾನನಿಗೆ--ನೀನು ನನ್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ೆನ್ನಟ್ಟಿ ಬರು ವದಕ್ಕೆ ನನ್ನ ಅಪರಾಧವೇನು? ನನ್ನ ಪಾಪವೇನ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ನೀನು ನನ್ನ ಸಾಮಾನುಗಳನ್ನೆಲ್ಲಾ ಹುಡಿಕಿದ ಮೇಲೆ ನಿನ್ನ ಮನೆಯ ಸಾಮಾನುಗಳಲ್ಲಿ ಏನು ಕಂಡುಕೊಂಡಿ? ನನಗೂ ನಿನ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ವರಿಗೆ--ನಿಮ್ಮ ತಂದೆಯ ಮುಖವು ಮೊದಲು ನನ್ನ ಕಡೆಗೆ ಇದ್ದಹಾಗೆ ಈಗ ಇಲ್ಲದಿರುವದನ್ನು ನಾನು ನೋಡುತ್ತಿದ್ದೇನೆ. ಆ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ಹೋದರರಾಗಿರುವವರ ಮುಂದೆ ಅದನ್ನು ಇಲ್ಲಿ ಇಡು. ಅವರೇ ನಮ್ಮಿಬ್ಬರ ಮಧ್ಯೆ ನ್ಯಾಯತೀರಿಸಲ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ಈ ಇಪ್ಪತ್ತು ವರುಷ ನಾನು ನಿನ್ನ ಸಂಗಡ ಇದ್ದೆನು. ನಿನ್ನ ಕುರಿಗಳೂ ಮೇಕೆಗಳೂ ಕಂದು ಹಾಕಲಿಲ್ಲ. ನಿನ್ನ ಕು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ೋತಗಳನ್ನು ನಾನು ತಿನ್ನಲ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ಮೃಗಗಳಿಂದ ಕೊಲ್ಲಲ್ಪಟ್ಟವುಗಳನ್ನು ನಿನ್ನ ಬಳಿಗೆ ತಾರದೆ ಅವುಗಳ ನಷ್ಟವನ್ನು ನಾನೇ ಹೊತ್ತೆನು. ಹಗಲ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ದ್ದದ್ದನ್ನೂ ರಾತ್ರಿಯಲ್ಲಿ ಕದ್ದದ್ದನ್ನೂ ನನ್ನಿಂದಲೇ ತೆಗೆದುಕೊಂಡ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ಹಗಲಲ್ಲಿ ಬಿಸಿಲಿ ನಿಂದಲೂ ಇರುಳಲ್ಲಿ ಚಳಿಯಿಂದಲೂ ಬಾಧೆಪಟ್ಟೆನು. ನಿದ್ರೆ ನನ್ನ ಕಣ್ಣುಗಳಿಗೆ ತಪ್ಪಿಹೋಯಿತು,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ಥಿತಿಯಲ್ಲಿ ನಾನಿದ್ದ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ನಿನ್ನ ಇಬ್ಬರು ಕುಮಾರ್ತೆಯರಿಗಾಗಿ ಹದಿನಾಲ್ಕು ವರುಷ, ನಿನ್ನ ಮಂದೆಗಳಿಗೋಸ್ಕರ ಆರು ವರುಷ, ಈ ಪ್ರಕಾರ ಇಪ್ಪತ್ತ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ವರುಷ ನಿನ್ನ ಮನೆಯಲ್ಲಿ ಇದ್ದು ಸೇವೆಮಾಡಿದೆನು; ಆದರೆ ನೀನು ನನ್ನ ಸಂಬಳವನ್ನು ಹತ್ತು ಸಾರಿ ಬದಲಾಯಿಸಿದ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ಅಬ್ರಹಾಮನ ದೇವರೂ ನನ್ನ ತಂದೆಯಾದ ಇಸಾಕನು ಭಯಭಕ್ತಿಯಿಂದ ಸೇವಿಸುವ ದೇವರೂ ನನ್ನೊಂದಿಗೆ ಇಲ್ಲದೆ ಹೋಗಿದ್ದರ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ನ್ನ ತಂದೆಯ ದೇವರು ನನ್ನ ಸಂಗಡ ಇದ್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ಜವಾಗಿಯೂ ನನ್ನನ್ನು ಬರಿಗೈಯಿಂದ ಕಳುಹಿಸುತ್ತಿದ್ದಿ; ನನ್ನ ಬಾಧೆ ಯನ್ನೂ ನನ್ನ ಕೈ ಕಷ್ಟವನ್ನೂ ದೇವರು ನೋಡಿ ನಿನ್ನ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ರಾತ್ರಿ ನಿನ್ನನ್ನು ಗದರಿಸಿದನ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ಲಾಬಾನನು ಅದಕ್ಕೆ ಉತ್ತರವಾಗಿ ಯಾಕೋಬನಿಗೆ --ಈ ಕುಮಾರ್ತೆಯರು ನನ್ನ ಕುಮಾರ್ತೆಯರೇ; ಈ ಮಕ್ಕಳೂ ನನ್ನ ಮಕ್ಕಳೇ; 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ಂದೆಯೂ ನನ್ನ ಮಂದೆಯೇ; ಅಂತೂ ನೀನು ನೋಡುವದೆಲ್ಲಾ ನನ್ನದೇ. ಹಾಗಾದರೆ ನನ್ನ ಕುಮಾರ್ತೆಯರಿಗಾಗಲಿ ಅವರು ಹೆತ್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ಕ್ಕಳಿಗಾಗಲಿ ನಾನು ಈಹೊತ್ತು ಏನು ಮಾಡಲ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ಆದದರಿಂದ ನೀನು ಈಗ ಬಾ, ನಾನೂ ನೀನೂ ಒಡಂಬಡಿಕೆಯನ್ನು ಮಾಡೋಣ; ಅದು ನನಗೂ ನಿನಗೂ ಮಧ್ಯದಲ್ಲಿ ಸಾಕ್ಷಿಯಾಗಿರಲಿ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ಆಗ ಯಾಕೋಬನು ಒಂದು ಕಲ್ಲನ್ನು ತೆಗೆದು ಕೊಂಡು ಸ್ತಂಭವಾಗಿ ನಿಲ್ಲಿಸಿದ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ಯಾಕೋಬನು ತನ್ನ ಸಹೋದರರಿಗೆ (ಕಡೆಯವರಿಗೆ)--ಕಲ್ಲುಗಳನ್ನು ಕೂಡಿಸಿರಿ ಅಂದನು. ಅವರು ಕಲ್ಲುಗಳನ್ನು ತಕ್ಕೊಂಡು ಒಂದ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ಪ್ಪೆ ಮಾಡಿ ಆ ಕುಪ್ಪೆಯ ಮೇಲೆ ಅವರು ಊಟಮಾಡ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ದಿಕಾಂಡ : 3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2026-09-07T03:55:52Z</dcterms:created>
  <dcterms:modified xsi:type="dcterms:W3CDTF">2026-09-07T03:55:52Z</dcterms:modified>
  <dc:title>ಆದಿಕಾಂಡ : 31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