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க்கப்படுவதில்லை - நான்
அசைக்கப்படுவதில்லை
கர்த்தரை என் முன்பாக வைத்துவிட்டேன்
நான் அசைக்க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ுள்ள தேவனை பற்றிக்கொண்டேன்
கறை திரை ஒன்றும் நெருங்காது
இரட்சகரை என்னோடு அணைத்துக்கொண்டேன்
சாத்தானின் சேனை என்னை அணுக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 தூதர் சேனைகள் என்னோடு
செல்லுகின்ற இடமெல்லாம் சூழ்ந்திடுவார்
பாதங்கள் கல்லின் மேலே இடறாமல்
கரங்களில் ஏந்தி என்னை நட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இரத்தத்தாலே கழுவப்பட்டேன்
ஆவியின் வல்லமையால் நிரப்பப்பட்டேன்
வாக்குத்தத்த வசனங்கள் பெற்றுக்கொண்டேன்
நன்மையும் கிருபையும் என்னை தொடர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2026-07-31T21:54:16Z</dcterms:created>
  <dcterms:modified xsi:type="dcterms:W3CDTF">2026-07-31T21:54:16Z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