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Override PartName="/ppt/slides/slide48.xml" ContentType="application/vnd.openxmlformats-officedocument.presentationml.slide+xml"/>
  <Override PartName="/ppt/notesSlides/notesSlide48.xml" ContentType="application/vnd.openxmlformats-officedocument.presentationml.notesSlide+xml"/>
  <Override PartName="/ppt/slides/slide49.xml" ContentType="application/vnd.openxmlformats-officedocument.presentationml.slide+xml"/>
  <Override PartName="/ppt/notesSlides/notesSlide49.xml" ContentType="application/vnd.openxmlformats-officedocument.presentationml.notesSlide+xml"/>
  <Override PartName="/ppt/slides/slide50.xml" ContentType="application/vnd.openxmlformats-officedocument.presentationml.slide+xml"/>
  <Override PartName="/ppt/notesSlides/notesSlide50.xml" ContentType="application/vnd.openxmlformats-officedocument.presentationml.notesSlide+xml"/>
  <Override PartName="/ppt/slides/slide51.xml" ContentType="application/vnd.openxmlformats-officedocument.presentationml.slide+xml"/>
  <Override PartName="/ppt/notesSlides/notesSlide51.xml" ContentType="application/vnd.openxmlformats-officedocument.presentationml.notesSlide+xml"/>
  <Override PartName="/ppt/slides/slide52.xml" ContentType="application/vnd.openxmlformats-officedocument.presentationml.slide+xml"/>
  <Override PartName="/ppt/notesSlides/notesSlide52.xml" ContentType="application/vnd.openxmlformats-officedocument.presentationml.notesSlide+xml"/>
  <Override PartName="/ppt/slides/slide53.xml" ContentType="application/vnd.openxmlformats-officedocument.presentationml.slide+xml"/>
  <Override PartName="/ppt/notesSlides/notesSlide53.xml" ContentType="application/vnd.openxmlformats-officedocument.presentationml.notesSlide+xml"/>
  <Override PartName="/ppt/slides/slide54.xml" ContentType="application/vnd.openxmlformats-officedocument.presentationml.slide+xml"/>
  <Override PartName="/ppt/notesSlides/notesSlide54.xml" ContentType="application/vnd.openxmlformats-officedocument.presentationml.notesSlide+xml"/>
  <Override PartName="/ppt/slides/slide55.xml" ContentType="application/vnd.openxmlformats-officedocument.presentationml.slide+xml"/>
  <Override PartName="/ppt/notesSlides/notesSlide55.xml" ContentType="application/vnd.openxmlformats-officedocument.presentationml.notesSlide+xml"/>
  <Override PartName="/ppt/slides/slide56.xml" ContentType="application/vnd.openxmlformats-officedocument.presentationml.slide+xml"/>
  <Override PartName="/ppt/notesSlides/notesSlide56.xml" ContentType="application/vnd.openxmlformats-officedocument.presentationml.notesSlide+xml"/>
  <Override PartName="/ppt/slides/slide57.xml" ContentType="application/vnd.openxmlformats-officedocument.presentationml.slide+xml"/>
  <Override PartName="/ppt/notesSlides/notesSlide57.xml" ContentType="application/vnd.openxmlformats-officedocument.presentationml.notesSlide+xml"/>
  <Override PartName="/ppt/slides/slide58.xml" ContentType="application/vnd.openxmlformats-officedocument.presentationml.slide+xml"/>
  <Override PartName="/ppt/notesSlides/notesSlide58.xml" ContentType="application/vnd.openxmlformats-officedocument.presentationml.notesSlide+xml"/>
  <Override PartName="/ppt/slides/slide59.xml" ContentType="application/vnd.openxmlformats-officedocument.presentationml.slide+xml"/>
  <Override PartName="/ppt/notesSlides/notesSlide59.xml" ContentType="application/vnd.openxmlformats-officedocument.presentationml.notesSlide+xml"/>
  <Override PartName="/ppt/slides/slide60.xml" ContentType="application/vnd.openxmlformats-officedocument.presentationml.slide+xml"/>
  <Override PartName="/ppt/notesSlides/notesSlide60.xml" ContentType="application/vnd.openxmlformats-officedocument.presentationml.notesSlide+xml"/>
  <Override PartName="/ppt/slides/slide61.xml" ContentType="application/vnd.openxmlformats-officedocument.presentationml.slide+xml"/>
  <Override PartName="/ppt/notesSlides/notesSlide61.xml" ContentType="application/vnd.openxmlformats-officedocument.presentationml.notesSlide+xml"/>
  <Override PartName="/ppt/slides/slide62.xml" ContentType="application/vnd.openxmlformats-officedocument.presentationml.slide+xml"/>
  <Override PartName="/ppt/notesSlides/notesSlide62.xml" ContentType="application/vnd.openxmlformats-officedocument.presentationml.notesSlide+xml"/>
  <Override PartName="/ppt/slides/slide63.xml" ContentType="application/vnd.openxmlformats-officedocument.presentationml.slide+xml"/>
  <Override PartName="/ppt/notesSlides/notesSlide63.xml" ContentType="application/vnd.openxmlformats-officedocument.presentationml.notesSlide+xml"/>
  <Override PartName="/ppt/slides/slide64.xml" ContentType="application/vnd.openxmlformats-officedocument.presentationml.slide+xml"/>
  <Override PartName="/ppt/notesSlides/notesSlide64.xml" ContentType="application/vnd.openxmlformats-officedocument.presentationml.notesSlide+xml"/>
  <Override PartName="/ppt/slides/slide65.xml" ContentType="application/vnd.openxmlformats-officedocument.presentationml.slide+xml"/>
  <Override PartName="/ppt/notesSlides/notesSlide65.xml" ContentType="application/vnd.openxmlformats-officedocument.presentationml.notesSlide+xml"/>
  <Override PartName="/ppt/slides/slide66.xml" ContentType="application/vnd.openxmlformats-officedocument.presentationml.slide+xml"/>
  <Override PartName="/ppt/notesSlides/notesSlide66.xml" ContentType="application/vnd.openxmlformats-officedocument.presentationml.notesSlide+xml"/>
  <Override PartName="/ppt/slides/slide67.xml" ContentType="application/vnd.openxmlformats-officedocument.presentationml.slide+xml"/>
  <Override PartName="/ppt/notesSlides/notesSlide67.xml" ContentType="application/vnd.openxmlformats-officedocument.presentationml.notesSlide+xml"/>
  <Override PartName="/ppt/slides/slide68.xml" ContentType="application/vnd.openxmlformats-officedocument.presentationml.slide+xml"/>
  <Override PartName="/ppt/notesSlides/notesSlide68.xml" ContentType="application/vnd.openxmlformats-officedocument.presentationml.notesSlide+xml"/>
  <Override PartName="/ppt/slides/slide69.xml" ContentType="application/vnd.openxmlformats-officedocument.presentationml.slide+xml"/>
  <Override PartName="/ppt/notesSlides/notesSlide69.xml" ContentType="application/vnd.openxmlformats-officedocument.presentationml.notesSlide+xml"/>
  <Override PartName="/ppt/slides/slide70.xml" ContentType="application/vnd.openxmlformats-officedocument.presentationml.slide+xml"/>
  <Override PartName="/ppt/notesSlides/notesSlide70.xml" ContentType="application/vnd.openxmlformats-officedocument.presentationml.notesSlide+xml"/>
  <Override PartName="/ppt/slides/slide71.xml" ContentType="application/vnd.openxmlformats-officedocument.presentationml.slide+xml"/>
  <Override PartName="/ppt/notesSlides/notesSlide71.xml" ContentType="application/vnd.openxmlformats-officedocument.presentationml.notesSlide+xml"/>
  <Override PartName="/ppt/slides/slide72.xml" ContentType="application/vnd.openxmlformats-officedocument.presentationml.slide+xml"/>
  <Override PartName="/ppt/notesSlides/notesSlide72.xml" ContentType="application/vnd.openxmlformats-officedocument.presentationml.notesSlide+xml"/>
  <Override PartName="/ppt/slides/slide73.xml" ContentType="application/vnd.openxmlformats-officedocument.presentationml.slide+xml"/>
  <Override PartName="/ppt/notesSlides/notesSlide73.xml" ContentType="application/vnd.openxmlformats-officedocument.presentationml.notesSlide+xml"/>
  <Override PartName="/ppt/slides/slide74.xml" ContentType="application/vnd.openxmlformats-officedocument.presentationml.slide+xml"/>
  <Override PartName="/ppt/notesSlides/notesSlide74.xml" ContentType="application/vnd.openxmlformats-officedocument.presentationml.notesSlide+xml"/>
  <Override PartName="/ppt/slides/slide75.xml" ContentType="application/vnd.openxmlformats-officedocument.presentationml.slide+xml"/>
  <Override PartName="/ppt/notesSlides/notesSlide75.xml" ContentType="application/vnd.openxmlformats-officedocument.presentationml.notesSlide+xml"/>
  <Override PartName="/ppt/slides/slide76.xml" ContentType="application/vnd.openxmlformats-officedocument.presentationml.slide+xml"/>
  <Override PartName="/ppt/notesSlides/notesSlide76.xml" ContentType="application/vnd.openxmlformats-officedocument.presentationml.notesSlide+xml"/>
  <Override PartName="/ppt/slides/slide77.xml" ContentType="application/vnd.openxmlformats-officedocument.presentationml.slide+xml"/>
  <Override PartName="/ppt/notesSlides/notesSlide77.xml" ContentType="application/vnd.openxmlformats-officedocument.presentationml.notesSlide+xml"/>
  <Override PartName="/ppt/slides/slide78.xml" ContentType="application/vnd.openxmlformats-officedocument.presentationml.slide+xml"/>
  <Override PartName="/ppt/notesSlides/notesSlide78.xml" ContentType="application/vnd.openxmlformats-officedocument.presentationml.notesSlide+xml"/>
  <Override PartName="/ppt/slides/slide79.xml" ContentType="application/vnd.openxmlformats-officedocument.presentationml.slide+xml"/>
  <Override PartName="/ppt/notesSlides/notesSlide79.xml" ContentType="application/vnd.openxmlformats-officedocument.presentationml.notesSlide+xml"/>
  <Override PartName="/ppt/slides/slide80.xml" ContentType="application/vnd.openxmlformats-officedocument.presentationml.slide+xml"/>
  <Override PartName="/ppt/notesSlides/notesSlide80.xml" ContentType="application/vnd.openxmlformats-officedocument.presentationml.notesSlide+xml"/>
  <Override PartName="/ppt/slides/slide81.xml" ContentType="application/vnd.openxmlformats-officedocument.presentationml.slide+xml"/>
  <Override PartName="/ppt/notesSlides/notesSlide81.xml" ContentType="application/vnd.openxmlformats-officedocument.presentationml.notesSlide+xml"/>
  <Override PartName="/ppt/slides/slide82.xml" ContentType="application/vnd.openxmlformats-officedocument.presentationml.slide+xml"/>
  <Override PartName="/ppt/notesSlides/notesSlide82.xml" ContentType="application/vnd.openxmlformats-officedocument.presentationml.notesSlide+xml"/>
  <Override PartName="/ppt/slides/slide83.xml" ContentType="application/vnd.openxmlformats-officedocument.presentationml.slide+xml"/>
  <Override PartName="/ppt/notesSlides/notesSlide83.xml" ContentType="application/vnd.openxmlformats-officedocument.presentationml.notesSlide+xml"/>
  <Override PartName="/ppt/slides/slide84.xml" ContentType="application/vnd.openxmlformats-officedocument.presentationml.slide+xml"/>
  <Override PartName="/ppt/notesSlides/notesSlide84.xml" ContentType="application/vnd.openxmlformats-officedocument.presentationml.notesSlide+xml"/>
  <Override PartName="/ppt/slides/slide85.xml" ContentType="application/vnd.openxmlformats-officedocument.presentationml.slide+xml"/>
  <Override PartName="/ppt/notesSlides/notesSlide85.xml" ContentType="application/vnd.openxmlformats-officedocument.presentationml.notesSlide+xml"/>
  <Override PartName="/ppt/slides/slide86.xml" ContentType="application/vnd.openxmlformats-officedocument.presentationml.slide+xml"/>
  <Override PartName="/ppt/notesSlides/notesSlide86.xml" ContentType="application/vnd.openxmlformats-officedocument.presentationml.notesSlide+xml"/>
  <Override PartName="/ppt/slides/slide87.xml" ContentType="application/vnd.openxmlformats-officedocument.presentationml.slide+xml"/>
  <Override PartName="/ppt/notesSlides/notesSlide87.xml" ContentType="application/vnd.openxmlformats-officedocument.presentationml.notesSlide+xml"/>
  <Override PartName="/ppt/slides/slide88.xml" ContentType="application/vnd.openxmlformats-officedocument.presentationml.slide+xml"/>
  <Override PartName="/ppt/notesSlides/notesSlide88.xml" ContentType="application/vnd.openxmlformats-officedocument.presentationml.notesSlide+xml"/>
  <Override PartName="/ppt/slides/slide89.xml" ContentType="application/vnd.openxmlformats-officedocument.presentationml.slide+xml"/>
  <Override PartName="/ppt/notesSlides/notesSlide89.xml" ContentType="application/vnd.openxmlformats-officedocument.presentationml.notesSlide+xml"/>
  <Override PartName="/ppt/slides/slide90.xml" ContentType="application/vnd.openxmlformats-officedocument.presentationml.slide+xml"/>
  <Override PartName="/ppt/notesSlides/notesSlide90.xml" ContentType="application/vnd.openxmlformats-officedocument.presentationml.notesSlide+xml"/>
  <Override PartName="/ppt/slides/slide91.xml" ContentType="application/vnd.openxmlformats-officedocument.presentationml.slide+xml"/>
  <Override PartName="/ppt/notesSlides/notesSlide91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  <p:sldId id="307" r:id="rId54"/>
    <p:sldId id="308" r:id="rId55"/>
    <p:sldId id="309" r:id="rId56"/>
    <p:sldId id="310" r:id="rId57"/>
    <p:sldId id="311" r:id="rId58"/>
    <p:sldId id="312" r:id="rId59"/>
    <p:sldId id="313" r:id="rId60"/>
    <p:sldId id="314" r:id="rId61"/>
    <p:sldId id="315" r:id="rId62"/>
    <p:sldId id="316" r:id="rId63"/>
    <p:sldId id="317" r:id="rId64"/>
    <p:sldId id="318" r:id="rId65"/>
    <p:sldId id="319" r:id="rId66"/>
    <p:sldId id="320" r:id="rId67"/>
    <p:sldId id="321" r:id="rId68"/>
    <p:sldId id="322" r:id="rId69"/>
    <p:sldId id="323" r:id="rId70"/>
    <p:sldId id="324" r:id="rId71"/>
    <p:sldId id="325" r:id="rId72"/>
    <p:sldId id="326" r:id="rId73"/>
    <p:sldId id="327" r:id="rId74"/>
    <p:sldId id="328" r:id="rId75"/>
    <p:sldId id="329" r:id="rId76"/>
    <p:sldId id="330" r:id="rId77"/>
    <p:sldId id="331" r:id="rId78"/>
    <p:sldId id="332" r:id="rId79"/>
    <p:sldId id="333" r:id="rId80"/>
    <p:sldId id="334" r:id="rId81"/>
    <p:sldId id="335" r:id="rId82"/>
    <p:sldId id="336" r:id="rId83"/>
    <p:sldId id="337" r:id="rId84"/>
    <p:sldId id="338" r:id="rId85"/>
    <p:sldId id="339" r:id="rId86"/>
    <p:sldId id="340" r:id="rId87"/>
    <p:sldId id="341" r:id="rId88"/>
    <p:sldId id="342" r:id="rId89"/>
    <p:sldId id="343" r:id="rId90"/>
    <p:sldId id="344" r:id="rId91"/>
    <p:sldId id="345" r:id="rId92"/>
    <p:sldId id="346" r:id="rId9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slide" Target="slides/slide50.xml"/>
  <Relationship Id="rId53" Type="http://schemas.openxmlformats.org/officeDocument/2006/relationships/slide" Target="slides/slide51.xml"/>
  <Relationship Id="rId54" Type="http://schemas.openxmlformats.org/officeDocument/2006/relationships/slide" Target="slides/slide52.xml"/>
  <Relationship Id="rId55" Type="http://schemas.openxmlformats.org/officeDocument/2006/relationships/slide" Target="slides/slide53.xml"/>
  <Relationship Id="rId56" Type="http://schemas.openxmlformats.org/officeDocument/2006/relationships/slide" Target="slides/slide54.xml"/>
  <Relationship Id="rId57" Type="http://schemas.openxmlformats.org/officeDocument/2006/relationships/slide" Target="slides/slide55.xml"/>
  <Relationship Id="rId58" Type="http://schemas.openxmlformats.org/officeDocument/2006/relationships/slide" Target="slides/slide56.xml"/>
  <Relationship Id="rId59" Type="http://schemas.openxmlformats.org/officeDocument/2006/relationships/slide" Target="slides/slide57.xml"/>
  <Relationship Id="rId60" Type="http://schemas.openxmlformats.org/officeDocument/2006/relationships/slide" Target="slides/slide58.xml"/>
  <Relationship Id="rId61" Type="http://schemas.openxmlformats.org/officeDocument/2006/relationships/slide" Target="slides/slide59.xml"/>
  <Relationship Id="rId62" Type="http://schemas.openxmlformats.org/officeDocument/2006/relationships/slide" Target="slides/slide60.xml"/>
  <Relationship Id="rId63" Type="http://schemas.openxmlformats.org/officeDocument/2006/relationships/slide" Target="slides/slide61.xml"/>
  <Relationship Id="rId64" Type="http://schemas.openxmlformats.org/officeDocument/2006/relationships/slide" Target="slides/slide62.xml"/>
  <Relationship Id="rId65" Type="http://schemas.openxmlformats.org/officeDocument/2006/relationships/slide" Target="slides/slide63.xml"/>
  <Relationship Id="rId66" Type="http://schemas.openxmlformats.org/officeDocument/2006/relationships/slide" Target="slides/slide64.xml"/>
  <Relationship Id="rId67" Type="http://schemas.openxmlformats.org/officeDocument/2006/relationships/slide" Target="slides/slide65.xml"/>
  <Relationship Id="rId68" Type="http://schemas.openxmlformats.org/officeDocument/2006/relationships/slide" Target="slides/slide66.xml"/>
  <Relationship Id="rId69" Type="http://schemas.openxmlformats.org/officeDocument/2006/relationships/slide" Target="slides/slide67.xml"/>
  <Relationship Id="rId70" Type="http://schemas.openxmlformats.org/officeDocument/2006/relationships/slide" Target="slides/slide68.xml"/>
  <Relationship Id="rId71" Type="http://schemas.openxmlformats.org/officeDocument/2006/relationships/slide" Target="slides/slide69.xml"/>
  <Relationship Id="rId72" Type="http://schemas.openxmlformats.org/officeDocument/2006/relationships/slide" Target="slides/slide70.xml"/>
  <Relationship Id="rId73" Type="http://schemas.openxmlformats.org/officeDocument/2006/relationships/slide" Target="slides/slide71.xml"/>
  <Relationship Id="rId74" Type="http://schemas.openxmlformats.org/officeDocument/2006/relationships/slide" Target="slides/slide72.xml"/>
  <Relationship Id="rId75" Type="http://schemas.openxmlformats.org/officeDocument/2006/relationships/slide" Target="slides/slide73.xml"/>
  <Relationship Id="rId76" Type="http://schemas.openxmlformats.org/officeDocument/2006/relationships/slide" Target="slides/slide74.xml"/>
  <Relationship Id="rId77" Type="http://schemas.openxmlformats.org/officeDocument/2006/relationships/slide" Target="slides/slide75.xml"/>
  <Relationship Id="rId78" Type="http://schemas.openxmlformats.org/officeDocument/2006/relationships/slide" Target="slides/slide76.xml"/>
  <Relationship Id="rId79" Type="http://schemas.openxmlformats.org/officeDocument/2006/relationships/slide" Target="slides/slide77.xml"/>
  <Relationship Id="rId80" Type="http://schemas.openxmlformats.org/officeDocument/2006/relationships/slide" Target="slides/slide78.xml"/>
  <Relationship Id="rId81" Type="http://schemas.openxmlformats.org/officeDocument/2006/relationships/slide" Target="slides/slide79.xml"/>
  <Relationship Id="rId82" Type="http://schemas.openxmlformats.org/officeDocument/2006/relationships/slide" Target="slides/slide80.xml"/>
  <Relationship Id="rId83" Type="http://schemas.openxmlformats.org/officeDocument/2006/relationships/slide" Target="slides/slide81.xml"/>
  <Relationship Id="rId84" Type="http://schemas.openxmlformats.org/officeDocument/2006/relationships/slide" Target="slides/slide82.xml"/>
  <Relationship Id="rId85" Type="http://schemas.openxmlformats.org/officeDocument/2006/relationships/slide" Target="slides/slide83.xml"/>
  <Relationship Id="rId86" Type="http://schemas.openxmlformats.org/officeDocument/2006/relationships/slide" Target="slides/slide84.xml"/>
  <Relationship Id="rId87" Type="http://schemas.openxmlformats.org/officeDocument/2006/relationships/slide" Target="slides/slide85.xml"/>
  <Relationship Id="rId88" Type="http://schemas.openxmlformats.org/officeDocument/2006/relationships/slide" Target="slides/slide86.xml"/>
  <Relationship Id="rId89" Type="http://schemas.openxmlformats.org/officeDocument/2006/relationships/slide" Target="slides/slide87.xml"/>
  <Relationship Id="rId90" Type="http://schemas.openxmlformats.org/officeDocument/2006/relationships/slide" Target="slides/slide88.xml"/>
  <Relationship Id="rId91" Type="http://schemas.openxmlformats.org/officeDocument/2006/relationships/slide" Target="slides/slide89.xml"/>
  <Relationship Id="rId92" Type="http://schemas.openxmlformats.org/officeDocument/2006/relationships/slide" Target="slides/slide90.xml"/>
  <Relationship Id="rId93" Type="http://schemas.openxmlformats.org/officeDocument/2006/relationships/slide" Target="slides/slide91.xml"/>
  <Relationship Id="rId94" Type="http://schemas.openxmlformats.org/officeDocument/2006/relationships/presProps" Target="presProps.xml"/>
  <Relationship Id="rId95" Type="http://schemas.openxmlformats.org/officeDocument/2006/relationships/viewProps" Target="viewProps.xml"/>
  <Relationship Id="rId96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ஈசாக்கு தன் குமாரனாகிய ஏசாவோடே பேசுகையில், ரெபெக்காள் கேட்டுக்கொண்டிருந்தாள். ஏசா வேட்டையாடிக்கொண்டுவரும்படி வனத்துக்குப் போனான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ப்பொழுது ரெபெக்காள் தன் குமாரனான யாக்கோபை நோக்கி: உன் தகப்பன் உன் சகோதரனாகிய ஏசாவை அழைத்து: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ப்பொழுது ரெபெக்காள் தன் குமாரனான யாக்கோபை நோக்கி: உன் தகப்பன் உன் சகோதரனாகிய ஏசாவை அழைத்து: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நான் புசித்து, எனக்கு மரணம் வருமுன்னே, கர்த்தரை முன்னிட்டு உன்னை ஆசீர்வதிக்கும்படி, நீ எனக்காக வேட்டையாடி, அதை எனக்கு ருசியுள்ள பதார்த்தங்களாகச் சமைத்துக்கொண்டுவா என்று சொல்லக்கேட்டேன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நான் புசித்து, எனக்கு மரணம் வருமுன்னே, கர்த்தரை முன்னிட்டு உன்னை ஆசீர்வதிக்கும்படி, நீ எனக்காக வேட்டையாடி, அதை எனக்கு ருசியுள்ள பதார்த்தங்களாகச் சமைத்துக்கொண்டுவா என்று சொல்லக்கேட்டேன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ஆகையால் என் மகனே, என் சொல்லைக் கேட்டு, நான் உனக்குக் கற்பிக்கிறபடி செய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நீ ஆட்டுமந்தைக்குப் போய், இரண்டு நல்ல வெள்ளாட்டுக்குட்டிகளைக் கொண்டுவா; நான் அவைகளை உன் தகப்பனுக்குப் பிரியமானபடி ருசியுள்ள பதார்த்தங்களாகச் சமைப்பேன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நீ ஆட்டுமந்தைக்குப் போய், இரண்டு நல்ல வெள்ளாட்டுக்குட்டிகளைக் கொண்டுவா; நான் அவைகளை உன் தகப்பனுக்குப் பிரியமானபடி ருசியுள்ள பதார்த்தங்களாகச் சமைப்பேன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உன் தகப்பன் தாம் மரணமடையுமுன்னே உன்னை ஆசீர்வதிக்கும்படி அவர் புசிப்பதற்கு நீ அதை அவரிடத்தில் கொண்டுபோகவேண்டும் என்றாள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உன் தகப்பன் தாம் மரணமடையுமுன்னே உன்னை ஆசீர்வதிக்கும்படி அவர் புசிப்பதற்கு நீ அதை அவரிடத்தில் கொண்டுபோகவேண்டும் என்றாள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ஈசாக்கு முதிர்வயதானதினால் அவன் கண்கள் இருளடைந்து பார்வையற்றுப்போனபோது, அவன் தன் மூத்த குமாரனாகிய ஏசாவை அழைத்து, என் மகனே என்றான்; அவன், இதோ, இருக்கிறேன் என்றான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அதற்கு யாக்கோபு தன் தாயாகிய ரெபெக்காளை நோக்கி: என் சகோதரனாகிய ஏசா ரோமம் மிகுந்தவன், நான் ரோமமில்லாதவன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அதற்கு யாக்கோபு தன் தாயாகிய ரெபெக்காளை நோக்கி: என் சகோதரனாகிய ஏசா ரோமம் மிகுந்தவன், நான் ரோமமில்லாதவன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ஒருவேளை என் தகப்பன் என்னைத் தடவிப்பார்ப்பார்; அப்பொழுது நான் அவருக்கு எத்தனாய்க் காணப்பட்டு, என்மேல் ஆசீர்வாதத்தையல்ல, சாபத்தை வரப்பண்ணிக்கொள்வேனே என்றான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ஒருவேளை என் தகப்பன் என்னைத் தடவிப்பார்ப்பார்; அப்பொழுது நான் அவருக்கு எத்தனாய்க் காணப்பட்டு, என்மேல் ஆசீர்வாதத்தையல்ல, சாபத்தை வரப்பண்ணிக்கொள்வேனே என்றான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தற்கு அவன் தாய், என் மகனே, உன்மேல் வரும் சாபம் என்மேல் வரட்டும்; என் சொல்லைமாத்திரம் கேட்டு, நீ போய், அவைகளை என்னிடத்தில் கொண்டுவா என்றாள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தற்கு அவன் தாய், என் மகனே, உன்மேல் வரும் சாபம் என்மேல் வரட்டும்; என் சொல்லைமாத்திரம் கேட்டு, நீ போய், அவைகளை என்னிடத்தில் கொண்டுவா என்றாள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வன் போய் அவைகளைப் பிடித்து, தன் தாயினிடத்தில் கொண்டுவந்தான்; அவனுடைய தாய் அவன் தகப்பனுக்குப் பிரியமானபடி ருசியுள்ள பதார்த்தங்களைச் சமைத்தாள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வன் போய் அவைகளைப் பிடித்து, தன் தாயினிடத்தில் கொண்டுவந்தான்; அவனுடைய தாய் அவன் தகப்பனுக்குப் பிரியமானபடி ருசியுள்ள பதார்த்தங்களைச் சமைத்தாள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பின்பு, ரெபெக்காள் வீட்டிலே தன்னிடத்தில் இருந்த தன் மூத்த மகனாகிய ஏசாவின் நல்ல வஸ்திரங்களை எடுத்து, தன் இளைய மகனாகிய யாக்கோபுக்கு உடுத்தி,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பின்பு, ரெபெக்காள் வீட்டிலே தன்னிடத்தில் இருந்த தன் மூத்த மகனாகிய ஏசாவின் நல்ல வஸ்திரங்களை எடுத்து, தன் இளைய மகனாகிய யாக்கோபுக்கு உடுத்தி,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ஈசாக்கு முதிர்வயதானதினால் அவன் கண்கள் இருளடைந்து பார்வையற்றுப்போனபோது, அவன் தன் மூத்த குமாரனாகிய ஏசாவை அழைத்து, என் மகனே என்றான்; அவன், இதோ, இருக்கிறேன் என்றான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வெள்ளாட்டுக்குட்டிகளின் தோலை அவன் கைகளிலேயும் ரோமமில்லாத அவன் கழுத்திலேயும் போட்டு;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தான் சமைத்த ருசியுள்ள பதார்த்தங்களையும் அப்பங்களையும் தன் குமாரனாகிய யாக்கோபின் கையிலே கொடுத்தாள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தான் சமைத்த ருசியுள்ள பதார்த்தங்களையும் அப்பங்களையும் தன் குமாரனாகிய யாக்கோபின் கையிலே கொடுத்தாள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அவன் தன் தகப்பனிடத்தில் வந்து, என் தகப்பனே என்றான்; அதற்கு அவன்: இதோ, இருக்கிறேன்; நீ யார், என் மகனே என்றான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அப்பொழுது யாக்கோபு தன் தகப்பனை நோக்கி: நான் உமது மூத்தமகனாகிய ஏசா; நீர் எனக்குச் சொன்னபடியே செய்தேன்; உம்முடைய ஆத்துமா என்னை ஆசீர்வதிக்கும்படி, நீர் எழுந்து உட்கார்ந்து, நான் வேட்டையாடிக்கொண்டுவந்ததைப் புசியும் என்றான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அப்பொழுது யாக்கோபு தன் தகப்பனை நோக்கி: நான் உமது மூத்தமகனாகிய ஏசா; நீர் எனக்குச் சொன்னபடியே செய்தேன்; உம்முடைய ஆத்துமா என்னை ஆசீர்வதிக்கும்படி, நீர் எழுந்து உட்கார்ந்து, நான் வேட்டையாடிக்கொண்டுவந்ததைப் புசியும் என்றான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அப்பொழுது ஈசாக்குத் தன் குமாரனை நோக்கி: என் மகனே, இது உனக்கு இத்தனை சீக்கிரமாய் எப்படி அகப்பட்டது என்றான். அவன்: உம்முடைய தேவனாகிய கர்த்தர் எனக்கு நேரிடப்பண்ணினார் என்றான்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அப்பொழுது ஈசாக்குத் தன் குமாரனை நோக்கி: என் மகனே, இது உனக்கு இத்தனை சீக்கிரமாய் எப்படி அகப்பட்டது என்றான். அவன்: உம்முடைய தேவனாகிய கர்த்தர் எனக்கு நேரிடப்பண்ணினார் என்றான்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அப்பொழுது ஈசாக்கு யாக்கோபை நோக்கி: என் மகனே, நீ என் குமாரனாகிய ஏசாதானோ அல்லவோ என்று நான் உன்னைத் தடவிப்பார்க்கும்படி கிட்ட வா என்றான்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அப்பொழுது ஈசாக்கு யாக்கோபை நோக்கி: என் மகனே, நீ என் குமாரனாகிய ஏசாதானோ அல்லவோ என்று நான் உன்னைத் தடவிப்பார்க்கும்படி கிட்ட வா என்றான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அப்பொழுது அவன்: நான் முதிர்வயதானேன், என் மரணம் இன்ன நாளில் என்று அறியேன்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யாக்கோபு தன் தகப்பனாகிய ஈசாக்கண்டையில் கிட்டப் போனான்; அவன் இவனைத் தடவிப்பார்த்து: சத்தம் யாக்கோபின் சத்தம், கைகளோ ஏசாவின் கைகள் என்று சொல்லி,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யாக்கோபு தன் தகப்பனாகிய ஈசாக்கண்டையில் கிட்டப் போனான்; அவன் இவனைத் தடவிப்பார்த்து: சத்தம் யாக்கோபின் சத்தம், கைகளோ ஏசாவின் கைகள் என்று சொல்லி,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அவனுடைய கைகள் அவன் சகோதரனாகிய ஏசாவின் கைகளைப்போல ரோமமுள்ளவைகளாயிருந்தபடியினாலே, இன்னான் என்று அறியாமல், அவனை ஆசீர்வதித்து,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அவனுடைய கைகள் அவன் சகோதரனாகிய ஏசாவின் கைகளைப்போல ரோமமுள்ளவைகளாயிருந்தபடியினாலே, இன்னான் என்று அறியாமல், அவனை ஆசீர்வதித்து,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நீ என் குமாரனாகிய ஏசாதானோ என்றான்; அவன்: நான்தான் என்றான்.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அப்பொழுது அவன்: என் குமாரனே, நீ வேட்டையாடிக் கொண்டுவந்ததை நான் புசித்து, என் ஆத்துமா உன்னை ஆசீர்வதிக்கும்படி அதை என் கிட்டக் கொண்டுவா என்றான்; அவன் அதைக் கிட்டக் கொண்டுபோனான்; அப்பொழுது அவன் புசித்தான்: பிற்பாடு, திராட்சரசம் அவனுக்குக் கொண்டுவந்து கொடுத்தான், அவன் குடித்தான்.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அப்பொழுது அவன்: என் குமாரனே, நீ வேட்டையாடிக் கொண்டுவந்ததை நான் புசித்து, என் ஆத்துமா உன்னை ஆசீர்வதிக்கும்படி அதை என் கிட்டக் கொண்டுவா என்றான்; அவன் அதைக் கிட்டக் கொண்டுபோனான்; அப்பொழுது அவன் புசித்தான்: பிற்பாடு, திராட்சரசம் அவனுக்குக் கொண்டுவந்து கொடுத்தான், அவன் குடித்தான்.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அப்பொழுது அவன் தகப்பனாகிய ஈசாக்கு அவனை நோக்கி: என் மகனே, நீ கிட்ட வந்து என்னை முத்தஞ்செய் என்றான்.]]></a:t>
            </a:r>
          </a:p>
        </p:txBody>
      </p:sp>
    </p:spTree>
  </p:cSld>
</p:notes>
</file>

<file path=ppt/notesSlides/notesSlide4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அவன் கிட்டப்போய், அவனை முத்தஞ்செய்தான்; அப்பொழுது அவனுடைய வஸ்திரங்களின் வாசனையை மோந்து: இதோ, என் குமாரனுடைய வாசனை கர்த்தர் ஆசீர்வதித்த வயல்வெளியின் வாசனையைப்போல இருக்கிறது.]]></a:t>
            </a:r>
          </a:p>
        </p:txBody>
      </p:sp>
    </p:spTree>
  </p:cSld>
</p:notes>
</file>

<file path=ppt/notesSlides/notesSlide4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அவன் கிட்டப்போய், அவனை முத்தஞ்செய்தான்; அப்பொழுது அவனுடைய வஸ்திரங்களின் வாசனையை மோந்து: இதோ, என் குமாரனுடைய வாசனை கர்த்தர் ஆசீர்வதித்த வயல்வெளியின் வாசனையைப்போல இருக்கிறது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ஆகையால் நீ உன் ஆயுதங்களாகிய உன் அம்பறாத்தூணியையும் உன் வில்லையும் எடுத்துக்கொண்டு வனத்துக்குப் போய், எனக்காக வேட்டையாடி,]]></a:t>
            </a:r>
          </a:p>
        </p:txBody>
      </p:sp>
    </p:spTree>
  </p:cSld>
</p:notes>
</file>

<file path=ppt/notesSlides/notesSlide5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தேவன் உனக்கு வானத்துப் பனியையும் பூமியின் கொழுமையையும் கொடுத்து, மிகுந்த தானியத்தையும் திராட்சரசத்தையும் தந்தருளுவாராக.]]></a:t>
            </a:r>
          </a:p>
        </p:txBody>
      </p:sp>
    </p:spTree>
  </p:cSld>
</p:notes>
</file>

<file path=ppt/notesSlides/notesSlide5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தேவன் உனக்கு வானத்துப் பனியையும் பூமியின் கொழுமையையும் கொடுத்து, மிகுந்த தானியத்தையும் திராட்சரசத்தையும் தந்தருளுவாராக.]]></a:t>
            </a:r>
          </a:p>
        </p:txBody>
      </p:sp>
    </p:spTree>
  </p:cSld>
</p:notes>
</file>

<file path=ppt/notesSlides/notesSlide5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ஜனங்கள் உன்னைச் சேவிக்கவும் ஜாதிகள் உன்னை வணங்கவும் கடவர்கள்; உன் சகோதரருக்கு எஜமானாயிருப்பாய்; உன் தாயின் பிள்ளைகள் உன்னை வணங்குவார்கள்; உன்னைச் சபிக்கிறவர்கள் சபிக்கப்பட்டவர்களும், உன்னை ஆசீர்வதிக்கிறவர்கள் ஆசீர்வதிக்கப்பட்டவர்களுமாய் இருப்பார்கள் என்று சொல்லி அவனை ஆசீர்வதித்தான்.]]></a:t>
            </a:r>
          </a:p>
        </p:txBody>
      </p:sp>
    </p:spTree>
  </p:cSld>
</p:notes>
</file>

<file path=ppt/notesSlides/notesSlide5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ஜனங்கள் உன்னைச் சேவிக்கவும் ஜாதிகள் உன்னை வணங்கவும் கடவர்கள்; உன் சகோதரருக்கு எஜமானாயிருப்பாய்; உன் தாயின் பிள்ளைகள் உன்னை வணங்குவார்கள்; உன்னைச் சபிக்கிறவர்கள் சபிக்கப்பட்டவர்களும், உன்னை ஆசீர்வதிக்கிறவர்கள் ஆசீர்வதிக்கப்பட்டவர்களுமாய் இருப்பார்கள் என்று சொல்லி அவனை ஆசீர்வதித்தான்.]]></a:t>
            </a:r>
          </a:p>
        </p:txBody>
      </p:sp>
    </p:spTree>
  </p:cSld>
</p:notes>
</file>

<file path=ppt/notesSlides/notesSlide5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ஜனங்கள் உன்னைச் சேவிக்கவும் ஜாதிகள் உன்னை வணங்கவும் கடவர்கள்; உன் சகோதரருக்கு எஜமானாயிருப்பாய்; உன் தாயின் பிள்ளைகள் உன்னை வணங்குவார்கள்; உன்னைச் சபிக்கிறவர்கள் சபிக்கப்பட்டவர்களும், உன்னை ஆசீர்வதிக்கிறவர்கள் ஆசீர்வதிக்கப்பட்டவர்களுமாய் இருப்பார்கள் என்று சொல்லி அவனை ஆசீர்வதித்தான்.]]></a:t>
            </a:r>
          </a:p>
        </p:txBody>
      </p:sp>
    </p:spTree>
  </p:cSld>
</p:notes>
</file>

<file path=ppt/notesSlides/notesSlide5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ஈசாக்கு யாக்கோபை ஆசீர்வதித்து முடிந்தபோது, யாக்கோபு தன் தகப்பனாகிய ஈசாக்கின் சமுகத்தைவிட்டுப் புறப்பட்டவுடனே, அவன் சகோதரனாகிய ஏசா வேட்டையாடி வந்து சேர்ந்தான்.]]></a:t>
            </a:r>
          </a:p>
        </p:txBody>
      </p:sp>
    </p:spTree>
  </p:cSld>
</p:notes>
</file>

<file path=ppt/notesSlides/notesSlide5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ஈசாக்கு யாக்கோபை ஆசீர்வதித்து முடிந்தபோது, யாக்கோபு தன் தகப்பனாகிய ஈசாக்கின் சமுகத்தைவிட்டுப் புறப்பட்டவுடனே, அவன் சகோதரனாகிய ஏசா வேட்டையாடி வந்து சேர்ந்தான்.]]></a:t>
            </a:r>
          </a:p>
        </p:txBody>
      </p:sp>
    </p:spTree>
  </p:cSld>
</p:notes>
</file>

<file path=ppt/notesSlides/notesSlide5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ஈசாக்கு யாக்கோபை ஆசீர்வதித்து முடிந்தபோது, யாக்கோபு தன் தகப்பனாகிய ஈசாக்கின் சமுகத்தைவிட்டுப் புறப்பட்டவுடனே, அவன் சகோதரனாகிய ஏசா வேட்டையாடி வந்து சேர்ந்தான்.]]></a:t>
            </a:r>
          </a:p>
        </p:txBody>
      </p:sp>
    </p:spTree>
  </p:cSld>
</p:notes>
</file>

<file path=ppt/notesSlides/notesSlide5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அவனும் ருசியுள்ள பதார்த்தங்களைச் சமைத்து, தன் தகப்பனண்டைக்குக் கொண்டுவந்து, தகப்பனை நோக்கி: உம்முடைய ஆத்துமா என்னை ஆசீர்வதிக்கும்படி, என் தகப்பனார் எழுந்திருந்து, உம்முடைய குமாரனாகிய நான் வேட்டையாடிக் கொண்டுவந்ததைப் புசிப்பாராக என்றான்.]]></a:t>
            </a:r>
          </a:p>
        </p:txBody>
      </p:sp>
    </p:spTree>
  </p:cSld>
</p:notes>
</file>

<file path=ppt/notesSlides/notesSlide5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அவனும் ருசியுள்ள பதார்த்தங்களைச் சமைத்து, தன் தகப்பனண்டைக்குக் கொண்டுவந்து, தகப்பனை நோக்கி: உம்முடைய ஆத்துமா என்னை ஆசீர்வதிக்கும்படி, என் தகப்பனார் எழுந்திருந்து, உம்முடைய குமாரனாகிய நான் வேட்டையாடிக் கொண்டுவந்ததைப் புசிப்பாராக என்றான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ஆகையால் நீ உன் ஆயுதங்களாகிய உன் அம்பறாத்தூணியையும் உன் வில்லையும் எடுத்துக்கொண்டு வனத்துக்குப் போய், எனக்காக வேட்டையாடி,]]></a:t>
            </a:r>
          </a:p>
        </p:txBody>
      </p:sp>
    </p:spTree>
  </p:cSld>
</p:notes>
</file>

<file path=ppt/notesSlides/notesSlide6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அப்பொழுது அவன் தகப்பனாகிய ஈசாக்கு: நீ யார் என்றான்; அதற்கு அவன்: நான் உமது மூத்த மகனாகிய ஏசா என்றான்.]]></a:t>
            </a:r>
          </a:p>
        </p:txBody>
      </p:sp>
    </p:spTree>
  </p:cSld>
</p:notes>
</file>

<file path=ppt/notesSlides/notesSlide6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அப்பொழுது அவன் தகப்பனாகிய ஈசாக்கு: நீ யார் என்றான்; அதற்கு அவன்: நான் உமது மூத்த மகனாகிய ஏசா என்றான்.]]></a:t>
            </a:r>
          </a:p>
        </p:txBody>
      </p:sp>
    </p:spTree>
  </p:cSld>
</p:notes>
</file>

<file path=ppt/notesSlides/notesSlide6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அப்பொழுது ஈசாக்கு மிகவும் பிரமித்து நடுங்கி: வேட்டையாடி எனக்குக் கொண்டுவந்தானே, அவன் யார்? நீ வருமுன்னே அவையெல்லாவற்றிலும் நான் புசித்து அவனை ஆசீர்வதித்தேனே, அவன் ஆசீர்வதிக்கப்பட்டவனாகவும் இருப்பான் என்றான்.]]></a:t>
            </a:r>
          </a:p>
        </p:txBody>
      </p:sp>
    </p:spTree>
  </p:cSld>
</p:notes>
</file>

<file path=ppt/notesSlides/notesSlide6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அப்பொழுது ஈசாக்கு மிகவும் பிரமித்து நடுங்கி: வேட்டையாடி எனக்குக் கொண்டுவந்தானே, அவன் யார்? நீ வருமுன்னே அவையெல்லாவற்றிலும் நான் புசித்து அவனை ஆசீர்வதித்தேனே, அவன் ஆசீர்வதிக்கப்பட்டவனாகவும் இருப்பான் என்றான்.]]></a:t>
            </a:r>
          </a:p>
        </p:txBody>
      </p:sp>
    </p:spTree>
  </p:cSld>
</p:notes>
</file>

<file path=ppt/notesSlides/notesSlide6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அப்பொழுது ஈசாக்கு மிகவும் பிரமித்து நடுங்கி: வேட்டையாடி எனக்குக் கொண்டுவந்தானே, அவன் யார்? நீ வருமுன்னே அவையெல்லாவற்றிலும் நான் புசித்து அவனை ஆசீர்வதித்தேனே, அவன் ஆசீர்வதிக்கப்பட்டவனாகவும் இருப்பான் என்றான்.]]></a:t>
            </a:r>
          </a:p>
        </p:txBody>
      </p:sp>
    </p:spTree>
  </p:cSld>
</p:notes>
</file>

<file path=ppt/notesSlides/notesSlide6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ஏசா தன் தகப்பனுடைய வார்த்தைகளை கேட்டவுடனே, மிகவும் மனங்கசந்து உரத்த சத்தமிட்டு அலறி, தன் தகப்பனை நோக்கி: என் தகப்பனே, என்னையும் ஆசீர்வதியும் என்றான்.]]></a:t>
            </a:r>
          </a:p>
        </p:txBody>
      </p:sp>
    </p:spTree>
  </p:cSld>
</p:notes>
</file>

<file path=ppt/notesSlides/notesSlide6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ஏசா தன் தகப்பனுடைய வார்த்தைகளை கேட்டவுடனே, மிகவும் மனங்கசந்து உரத்த சத்தமிட்டு அலறி, தன் தகப்பனை நோக்கி: என் தகப்பனே, என்னையும் ஆசீர்வதியும் என்றான்.]]></a:t>
            </a:r>
          </a:p>
        </p:txBody>
      </p:sp>
    </p:spTree>
  </p:cSld>
</p:notes>
</file>

<file path=ppt/notesSlides/notesSlide6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அதற்கு அவன்: உன் சகோதரன் தந்திரமாய் வந்து, உன்னுடைய ஆசீர்வாதத்தைப் பெற்றுக்கொண்டான் என்றான்]]></a:t>
            </a:r>
          </a:p>
        </p:txBody>
      </p:sp>
    </p:spTree>
  </p:cSld>
</p:notes>
</file>

<file path=ppt/notesSlides/notesSlide6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அப்பொழுது அவன்: அவன் பெயர் யாக்கோபு என்னப்படுவது சரியல்லவா? இதோடே இரண்டுதரம் என்னை மோசம்போக்கினான்; என் சேஷ்ட புத்திரபாகத்தை எடுத்துக்கொண்டான்; இதோ, இப்பொழுது என் ஆசீர்வாதத்தையும் வாங்கிக்கொண்டான் என்று சொல்லி; நீர் எனக்கு ஒரு ஆசீர்வாதத்தையாகிலும் வைத்துவைக்கவில்லையா என்றான்.]]></a:t>
            </a:r>
          </a:p>
        </p:txBody>
      </p:sp>
    </p:spTree>
  </p:cSld>
</p:notes>
</file>

<file path=ppt/notesSlides/notesSlide6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அப்பொழுது அவன்: அவன் பெயர் யாக்கோபு என்னப்படுவது சரியல்லவா? இதோடே இரண்டுதரம் என்னை மோசம்போக்கினான்; என் சேஷ்ட புத்திரபாகத்தை எடுத்துக்கொண்டான்; இதோ, இப்பொழுது என் ஆசீர்வாதத்தையும் வாங்கிக்கொண்டான் என்று சொல்லி; நீர் எனக்கு ஒரு ஆசீர்வாதத்தையாகிலும் வைத்துவைக்கவில்லையா என்றான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தை எனக்குப் பிரியமாயிருக்கிற ருசியுள்ள பதார்த்தங்களாகச் சமைத்து, நான் புசிக்கவும், நான் மரணமடையுமுன்னே என் ஆத்துமா உன்னை ஆசீர்வதிக்கவும், என்னிடத்தில் கொண்டுவா என்றான்.]]></a:t>
            </a:r>
          </a:p>
        </p:txBody>
      </p:sp>
    </p:spTree>
  </p:cSld>
</p:notes>
</file>

<file path=ppt/notesSlides/notesSlide7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அப்பொழுது அவன்: அவன் பெயர் யாக்கோபு என்னப்படுவது சரியல்லவா? இதோடே இரண்டுதரம் என்னை மோசம்போக்கினான்; என் சேஷ்ட புத்திரபாகத்தை எடுத்துக்கொண்டான்; இதோ, இப்பொழுது என் ஆசீர்வாதத்தையும் வாங்கிக்கொண்டான் என்று சொல்லி; நீர் எனக்கு ஒரு ஆசீர்வாதத்தையாகிலும் வைத்துவைக்கவில்லையா என்றான்.]]></a:t>
            </a:r>
          </a:p>
        </p:txBody>
      </p:sp>
    </p:spTree>
  </p:cSld>
</p:notes>
</file>

<file path=ppt/notesSlides/notesSlide7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7. ஈசாக்கு ஏசாவுக்குப் பிரதியுத்தரமாக: இதோ, நான் அவனை உனக்கு எஜமானாக வைத்தேன்; அவன் சகோதரர் எல்லாரையும் அவனுக்கு ஊழியக்காரராகக் கொடுத்து, அவனைத் தானியத்தினாலும் திராட்சரசத்தினாலும் ஆதரித்தேன்; இப்பொழுதும் என் மகனே, நான் உனக்கு என்ன செய்வேன் என்றான்.]]></a:t>
            </a:r>
          </a:p>
        </p:txBody>
      </p:sp>
    </p:spTree>
  </p:cSld>
</p:notes>
</file>

<file path=ppt/notesSlides/notesSlide7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7. ஈசாக்கு ஏசாவுக்குப் பிரதியுத்தரமாக: இதோ, நான் அவனை உனக்கு எஜமானாக வைத்தேன்; அவன் சகோதரர் எல்லாரையும் அவனுக்கு ஊழியக்காரராகக் கொடுத்து, அவனைத் தானியத்தினாலும் திராட்சரசத்தினாலும் ஆதரித்தேன்; இப்பொழுதும் என் மகனே, நான் உனக்கு என்ன செய்வேன் என்றான்.]]></a:t>
            </a:r>
          </a:p>
        </p:txBody>
      </p:sp>
    </p:spTree>
  </p:cSld>
</p:notes>
</file>

<file path=ppt/notesSlides/notesSlide7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7. ஈசாக்கு ஏசாவுக்குப் பிரதியுத்தரமாக: இதோ, நான் அவனை உனக்கு எஜமானாக வைத்தேன்; அவன் சகோதரர் எல்லாரையும் அவனுக்கு ஊழியக்காரராகக் கொடுத்து, அவனைத் தானியத்தினாலும் திராட்சரசத்தினாலும் ஆதரித்தேன்; இப்பொழுதும் என் மகனே, நான் உனக்கு என்ன செய்வேன் என்றான்.]]></a:t>
            </a:r>
          </a:p>
        </p:txBody>
      </p:sp>
    </p:spTree>
  </p:cSld>
</p:notes>
</file>

<file path=ppt/notesSlides/notesSlide7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8. ஏசா தன் தகப்பனை நோக்கி: என் தகப்பனே, இந்த ஒரே ஆசீர்வாதம் மாத்திரமா உம்மிடத்தில் உண்டு? என் தகப்பனே, என்னையும் ஆசீர்வதியும் என்று சொல்லி, ஏசா சத்தமிட்டு அழுதான்.]]></a:t>
            </a:r>
          </a:p>
        </p:txBody>
      </p:sp>
    </p:spTree>
  </p:cSld>
</p:notes>
</file>

<file path=ppt/notesSlides/notesSlide7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8. ஏசா தன் தகப்பனை நோக்கி: என் தகப்பனே, இந்த ஒரே ஆசீர்வாதம் மாத்திரமா உம்மிடத்தில் உண்டு? என் தகப்பனே, என்னையும் ஆசீர்வதியும் என்று சொல்லி, ஏசா சத்தமிட்டு அழுதான்.]]></a:t>
            </a:r>
          </a:p>
        </p:txBody>
      </p:sp>
    </p:spTree>
  </p:cSld>
</p:notes>
</file>

<file path=ppt/notesSlides/notesSlide7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9. அப்பொழுது அவன் தகப்பனாகிய ஈசாக்கு அவனுக்குப் பிரதியுத்தரமாக: உன் வாசஸ்தலம் பூமியின் சாரத்தோடும் உயர வானத்திலிருந்து இறங்கும் பனியோடும் இருக்கும்.]]></a:t>
            </a:r>
          </a:p>
        </p:txBody>
      </p:sp>
    </p:spTree>
  </p:cSld>
</p:notes>
</file>

<file path=ppt/notesSlides/notesSlide7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9. அப்பொழுது அவன் தகப்பனாகிய ஈசாக்கு அவனுக்குப் பிரதியுத்தரமாக: உன் வாசஸ்தலம் பூமியின் சாரத்தோடும் உயர வானத்திலிருந்து இறங்கும் பனியோடும் இருக்கும்.]]></a:t>
            </a:r>
          </a:p>
        </p:txBody>
      </p:sp>
    </p:spTree>
  </p:cSld>
</p:notes>
</file>

<file path=ppt/notesSlides/notesSlide7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0. உன் பட்டயத்தினாலே நீ பிழைத்து, உன் சகோதரனைச் சேவிப்பாய்; நீ மேற்கொள்ளும் காலம் வரும்போதோ, உன் கழுத்திலிருக்கிற அவனுடைய நுகத்தடியை முறித்துப்போடுவாய் என்றான்.]]></a:t>
            </a:r>
          </a:p>
        </p:txBody>
      </p:sp>
    </p:spTree>
  </p:cSld>
</p:notes>
</file>

<file path=ppt/notesSlides/notesSlide7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0. உன் பட்டயத்தினாலே நீ பிழைத்து, உன் சகோதரனைச் சேவிப்பாய்; நீ மேற்கொள்ளும் காலம் வரும்போதோ, உன் கழுத்திலிருக்கிற அவனுடைய நுகத்தடியை முறித்துப்போடுவாய் என்றான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தை எனக்குப் பிரியமாயிருக்கிற ருசியுள்ள பதார்த்தங்களாகச் சமைத்து, நான் புசிக்கவும், நான் மரணமடையுமுன்னே என் ஆத்துமா உன்னை ஆசீர்வதிக்கவும், என்னிடத்தில் கொண்டுவா என்றான்.]]></a:t>
            </a:r>
          </a:p>
        </p:txBody>
      </p:sp>
    </p:spTree>
  </p:cSld>
</p:notes>
</file>

<file path=ppt/notesSlides/notesSlide8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1. யாக்கோபைத் தன் தகப்பன் ஆசீர்வதித்ததினிமித்தம் ஏசா யாக்கோபைப் பகைத்து: என் தகப்பனுக்காகத் துக்கிக்கும் நாட்கள் சீக்கிரமாய் வரும், அப்பொழுது என் சகோதரனாகிய யாக்கோபைக் கொன்றுபோடுவேன் என்று ஏசா தன் இருதயத்திலே சொல்லிக் கொண்டான்.]]></a:t>
            </a:r>
          </a:p>
        </p:txBody>
      </p:sp>
    </p:spTree>
  </p:cSld>
</p:notes>
</file>

<file path=ppt/notesSlides/notesSlide8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1. யாக்கோபைத் தன் தகப்பன் ஆசீர்வதித்ததினிமித்தம் ஏசா யாக்கோபைப் பகைத்து: என் தகப்பனுக்காகத் துக்கிக்கும் நாட்கள் சீக்கிரமாய் வரும், அப்பொழுது என் சகோதரனாகிய யாக்கோபைக் கொன்றுபோடுவேன் என்று ஏசா தன் இருதயத்திலே சொல்லிக் கொண்டான்.]]></a:t>
            </a:r>
          </a:p>
        </p:txBody>
      </p:sp>
    </p:spTree>
  </p:cSld>
</p:notes>
</file>

<file path=ppt/notesSlides/notesSlide8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2. மூத்த மகனாகிய ஏசாவின் வார்த்தைகள் ரெபெக்காளுக்கு அறிவிக்கப்பட்டது; அப்பொழுது அவள் தன் இளைய மகனாகிய யாக்கோபை அழைத்து: உன் சகோதரனாகிய ஏசா உன்னைக் கொன்றுபோட நினைத்து, தன்னைத் தேற்றிக்கொள்ளுகிறான்.]]></a:t>
            </a:r>
          </a:p>
        </p:txBody>
      </p:sp>
    </p:spTree>
  </p:cSld>
</p:notes>
</file>

<file path=ppt/notesSlides/notesSlide8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2. மூத்த மகனாகிய ஏசாவின் வார்த்தைகள் ரெபெக்காளுக்கு அறிவிக்கப்பட்டது; அப்பொழுது அவள் தன் இளைய மகனாகிய யாக்கோபை அழைத்து: உன் சகோதரனாகிய ஏசா உன்னைக் கொன்றுபோட நினைத்து, தன்னைத் தேற்றிக்கொள்ளுகிறான்.]]></a:t>
            </a:r>
          </a:p>
        </p:txBody>
      </p:sp>
    </p:spTree>
  </p:cSld>
</p:notes>
</file>

<file path=ppt/notesSlides/notesSlide8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2. மூத்த மகனாகிய ஏசாவின் வார்த்தைகள் ரெபெக்காளுக்கு அறிவிக்கப்பட்டது; அப்பொழுது அவள் தன் இளைய மகனாகிய யாக்கோபை அழைத்து: உன் சகோதரனாகிய ஏசா உன்னைக் கொன்றுபோட நினைத்து, தன்னைத் தேற்றிக்கொள்ளுகிறான்.]]></a:t>
            </a:r>
          </a:p>
        </p:txBody>
      </p:sp>
    </p:spTree>
  </p:cSld>
</p:notes>
</file>

<file path=ppt/notesSlides/notesSlide8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3. ஆகையால், என் மகனே, நான் சொல்வதைக் கேட்டு, எழுந்து புறப்பட்டு, ஆரானில் இருக்கிற என் சகோதரனாகிய லாபானிடத்துக்கு ஓடிப்போய்,]]></a:t>
            </a:r>
          </a:p>
        </p:txBody>
      </p:sp>
    </p:spTree>
  </p:cSld>
</p:notes>
</file>

<file path=ppt/notesSlides/notesSlide8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4. உன் சகோதரனுடைய கோபம் தணியுமட்டும் சிலநாள் அவனிடத்திலே இரு.]]></a:t>
            </a:r>
          </a:p>
        </p:txBody>
      </p:sp>
    </p:spTree>
  </p:cSld>
</p:notes>
</file>

<file path=ppt/notesSlides/notesSlide8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5. உன் சகோதரன் உன்மேல் வைத்த கோபம் தணிந்து, நீ அவனுக்குச் செய்ததை அவன் மறந்தபின், நான் ஆள் அனுப்பி, அவ்விடத்திலிருந்து உன்னை அழைப்பிப்பேன்; நான் ஒரே நாளில் உங்கள் இருவரையும் ஏன் இழந்துபோகவேண்டும் என்றாள்.]]></a:t>
            </a:r>
          </a:p>
        </p:txBody>
      </p:sp>
    </p:spTree>
  </p:cSld>
</p:notes>
</file>

<file path=ppt/notesSlides/notesSlide8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5. உன் சகோதரன் உன்மேல் வைத்த கோபம் தணிந்து, நீ அவனுக்குச் செய்ததை அவன் மறந்தபின், நான் ஆள் அனுப்பி, அவ்விடத்திலிருந்து உன்னை அழைப்பிப்பேன்; நான் ஒரே நாளில் உங்கள் இருவரையும் ஏன் இழந்துபோகவேண்டும் என்றாள்.]]></a:t>
            </a:r>
          </a:p>
        </p:txBody>
      </p:sp>
    </p:spTree>
  </p:cSld>
</p:notes>
</file>

<file path=ppt/notesSlides/notesSlide8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6. பின்பு, ரெபெக்காள் ஈசாக்கை நோக்கி: ஏத்தின் குமாரத்திகளினிமித்தம் என் உயிர் எனக்கு வெறுப்பாயிருக்கிறது; இந்தத் தேசத்துப் பெண்களாகிய ஏத்தின் குமாரத்திகளில் யாக்கோபு ஒரு பெண்ணைக் கொள்வானானால் என் உயிர் இருந்து ஆவதென்ன என்றாள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ஈசாக்கு தன் குமாரனாகிய ஏசாவோடே பேசுகையில், ரெபெக்காள் கேட்டுக்கொண்டிருந்தாள். ஏசா வேட்டையாடிக்கொண்டுவரும்படி வனத்துக்குப் போனான்.]]></a:t>
            </a:r>
          </a:p>
        </p:txBody>
      </p:sp>
    </p:spTree>
  </p:cSld>
</p:notes>
</file>

<file path=ppt/notesSlides/notesSlide9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6. பின்பு, ரெபெக்காள் ஈசாக்கை நோக்கி: ஏத்தின் குமாரத்திகளினிமித்தம் என் உயிர் எனக்கு வெறுப்பாயிருக்கிறது; இந்தத் தேசத்துப் பெண்களாகிய ஏத்தின் குமாரத்திகளில் யாக்கோபு ஒரு பெண்ணைக் கொள்வானானால் என் உயிர் இருந்து ஆவதென்ன என்றாள்.]]></a:t>
            </a:r>
          </a:p>
        </p:txBody>
      </p:sp>
    </p:spTree>
  </p:cSld>
</p:notes>
</file>

<file path=ppt/notesSlides/notesSlide9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6. பின்பு, ரெபெக்காள் ஈசாக்கை நோக்கி: ஏத்தின் குமாரத்திகளினிமித்தம் என் உயிர் எனக்கு வெறுப்பாயிருக்கிறது; இந்தத் தேசத்துப் பெண்களாகிய ஏத்தின் குமாரத்திகளில் யாக்கோபு ஒரு பெண்ணைக் கொள்வானானால் என் உயிர் இருந்து ஆவதென்ன என்றாள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9547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8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9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0.xml"/>
</Relationships>

</file>

<file path=ppt/slides/_rels/slide5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1.xml"/>
</Relationships>

</file>

<file path=ppt/slides/_rels/slide5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2.xml"/>
</Relationships>

</file>

<file path=ppt/slides/_rels/slide5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3.xml"/>
</Relationships>

</file>

<file path=ppt/slides/_rels/slide5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4.xml"/>
</Relationships>

</file>

<file path=ppt/slides/_rels/slide5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5.xml"/>
</Relationships>

</file>

<file path=ppt/slides/_rels/slide5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6.xml"/>
</Relationships>

</file>

<file path=ppt/slides/_rels/slide5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7.xml"/>
</Relationships>

</file>

<file path=ppt/slides/_rels/slide5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8.xml"/>
</Relationships>

</file>

<file path=ppt/slides/_rels/slide5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9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6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0.xml"/>
</Relationships>

</file>

<file path=ppt/slides/_rels/slide6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1.xml"/>
</Relationships>

</file>

<file path=ppt/slides/_rels/slide6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2.xml"/>
</Relationships>

</file>

<file path=ppt/slides/_rels/slide6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3.xml"/>
</Relationships>

</file>

<file path=ppt/slides/_rels/slide6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4.xml"/>
</Relationships>

</file>

<file path=ppt/slides/_rels/slide6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5.xml"/>
</Relationships>

</file>

<file path=ppt/slides/_rels/slide6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6.xml"/>
</Relationships>

</file>

<file path=ppt/slides/_rels/slide6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7.xml"/>
</Relationships>

</file>

<file path=ppt/slides/_rels/slide6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8.xml"/>
</Relationships>

</file>

<file path=ppt/slides/_rels/slide6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9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7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0.xml"/>
</Relationships>

</file>

<file path=ppt/slides/_rels/slide7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1.xml"/>
</Relationships>

</file>

<file path=ppt/slides/_rels/slide7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2.xml"/>
</Relationships>

</file>

<file path=ppt/slides/_rels/slide7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3.xml"/>
</Relationships>

</file>

<file path=ppt/slides/_rels/slide7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4.xml"/>
</Relationships>

</file>

<file path=ppt/slides/_rels/slide7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5.xml"/>
</Relationships>

</file>

<file path=ppt/slides/_rels/slide7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6.xml"/>
</Relationships>

</file>

<file path=ppt/slides/_rels/slide7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7.xml"/>
</Relationships>

</file>

<file path=ppt/slides/_rels/slide7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8.xml"/>
</Relationships>

</file>

<file path=ppt/slides/_rels/slide7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9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8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0.xml"/>
</Relationships>

</file>

<file path=ppt/slides/_rels/slide8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1.xml"/>
</Relationships>

</file>

<file path=ppt/slides/_rels/slide8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2.xml"/>
</Relationships>

</file>

<file path=ppt/slides/_rels/slide8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3.xml"/>
</Relationships>

</file>

<file path=ppt/slides/_rels/slide8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4.xml"/>
</Relationships>

</file>

<file path=ppt/slides/_rels/slide8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5.xml"/>
</Relationships>

</file>

<file path=ppt/slides/_rels/slide8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6.xml"/>
</Relationships>

</file>

<file path=ppt/slides/_rels/slide8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7.xml"/>
</Relationships>

</file>

<file path=ppt/slides/_rels/slide8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8.xml"/>
</Relationships>

</file>

<file path=ppt/slides/_rels/slide8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9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_rels/slide9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0.xml"/>
</Relationships>

</file>

<file path=ppt/slides/_rels/slide9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27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venison, and to bring i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27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And Rebekah spoke unto Jacob her son, saying, Behold, I heard your father speak unto Esau you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27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rother, saying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27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Bring me venison, and make me savoury food, that I may eat, and bless you before the LORD befor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27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my deat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27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Now therefore, my son, obey my voice according to that which I command you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27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Go now to the flock, and fetch me from thence two good kids of the goats; and I will make them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27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avoury food for your father, such as he loves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2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And you shall bring it to your father, that he may eat, and that he may bless you before h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27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deat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27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And it came to pass, that when Isaac was old, and his eyes were dim, so that he could not see, 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27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And Jacob said to Rebekah his mother, Behold, Esau my brother is a hairy man, and I am a smooth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27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man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27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My father possibly will feel me, and I shall seem to him as a deceiver; and I shall bring a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27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urse upon me, and not a blessing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27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And his mother said unto him, Upon me be your curse, my son: only obey my voice, and go fetch m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27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27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And he went, and fetched, and brought them to his mother: and his mother made savoury food, such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27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s his father love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27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And Rebekah took goodly raiment of her eldest son Esau, which were with her in the house,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27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put them upon Jacob her younger son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27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alled Esau his eldest son, and said unto him, My son: and he said unto him, Behold, here am I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27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And she put the skins of the kids of the goats upon his hands, and upon the smooth of his neck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27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And she gave the savoury food and the bread, which she had prepared, into the hand of her s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27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Jacob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27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And he came unto his father, and said, My father: and he said, Here am I; who are you, my son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27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And Jacob said unto his father, I am Esau your first born; I have done according as you bade me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27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rise, I pray you, sit and eat of my venison, that your soul may bless m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27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And Isaac said unto his son, How is it that you have found it so quickly, my son? And he said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27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ecause the LORD your God brought it to m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27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And Isaac said unto Jacob, Come near, I pray you, that I may feel you, my son, whether you be m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27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very son Esau or no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27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And he said, Behold now, I am old, I know not the day of my death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27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And Jacob went near unto Isaac his father; and he felt him, and said, The voice is Jacob'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27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voice, but the hands are the hands of Esau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27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And he discerned him not, because his hands were hairy, as his brother Esau's hands: so 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27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lessed hi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27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And he said, Are you my very son Esau? And he said, I a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27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And he said, Bring it near to me, and I will eat of my son's venison, that my soul may bles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27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you. And he brought it near to him, and he did eat: and he brought him wine and he drank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27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And his father Isaac said unto him, Come near now, and kiss me, my so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27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And he came near, and kissed him: and he smelled the smell of his raiment, and blessed him,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27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aid, See, the smell of my son is as the smell of a field which the LORD has blessed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27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Now therefore take, I pray you, your weapons, your quiver and your bow, and go out to the field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27]]>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Therefore God give you of the dew of heaven, and the fatness of the earth, and plenty of cor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27]]>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wine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27]]>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Let people serve you, and nations bow down to you: be lord over your brethren, and let you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27]]>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mother's sons bow down to you: cursed be every one that curses you, and blessed be he that bless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27]]>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you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27]]>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And it came to pass, as soon as Isaac had made an end of blessing Jacob, and Jacob was ye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27]]>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carce gone out from the presence of Isaac his father, that Esau his brother came in from h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27]]></a:t>
            </a: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unting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27]]></a:t>
            </a: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And he also had made savoury food, and brought it unto his father, and said unto his father, Le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27]]></a:t>
            </a: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my father arise, and eat of his son's venison, that your soul may bless m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27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take me some venison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27]]></a:t>
            </a: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And Isaac his father said unto him, Who are you? And he said, I am your son, your firstbor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27]]></a:t>
            </a: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Esau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27]]></a:t>
            </a: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And Isaac trembled very exceedingly, and said, Who? where is he that has taken venison,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27]]></a:t>
            </a:r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rought it me, and I have eaten of all before you came, and have blessed him? yea, and he shall b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27]]></a:t>
            </a:r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lesse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27]]></a:t>
            </a:r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And when Esau heard the words of his father, he cried with a great and exceeding bitter cry,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27]]></a:t>
            </a:r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aid unto his father, Bless me, even me also, O my fathe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27]]></a:t>
            </a:r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And he said, Your brother came with subtlety, and has taken away your blessing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27]]></a:t>
            </a:r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And he said, Is not he rightly named Jacob? for he has supplanted me these two times: he took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27]]></a:t>
            </a:r>
          </a:p>
        </p:txBody>
      </p:sp>
    </p:spTree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way my birthright; and, behold, now he has taken away my blessing. And he said, Have you no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27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And make me savoury food, such as I love, and bring it to me, that I may eat; that my soul ma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27]]></a:t>
            </a:r>
          </a:p>
        </p:txBody>
      </p:sp>
    </p:spTree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reserved a blessing for me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27]]></a:t>
            </a:r>
          </a:p>
        </p:txBody>
      </p:sp>
    </p:spTree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7. And Isaac answered and said unto Esau, Behold, I have made him your lord, and all his brethre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27]]></a:t>
            </a:r>
          </a:p>
        </p:txBody>
      </p:sp>
    </p:spTree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ave I given to him for servants; and with corn and wine have I sustained him: and what shall I d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27]]></a:t>
            </a:r>
          </a:p>
        </p:txBody>
      </p:sp>
    </p:spTree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now unto you, my son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27]]></a:t>
            </a:r>
          </a:p>
        </p:txBody>
      </p:sp>
    </p:spTree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8. And Esau said unto his father, Have you but one blessing, my father? bless me, even me also, 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27]]></a:t>
            </a:r>
          </a:p>
        </p:txBody>
      </p:sp>
    </p:spTree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my father. And Esau lifted up his voice, and wep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27]]></a:t>
            </a:r>
          </a:p>
        </p:txBody>
      </p:sp>
    </p:spTree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9. And Isaac his father answered and said unto him, Behold, your dwelling shall be the fatness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27]]></a:t>
            </a:r>
          </a:p>
        </p:txBody>
      </p:sp>
    </p:spTree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earth, and of the dew of heaven from above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27]]></a:t>
            </a:r>
          </a:p>
        </p:txBody>
      </p:sp>
    </p:spTree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0. And by your sword shall you live, and shall serve your brother; and it shall come to pass whe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27]]></a:t>
            </a:r>
          </a:p>
        </p:txBody>
      </p:sp>
    </p:spTree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you shall have the dominion, that you shall break his yoke from off your neck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2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less you before I di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27]]></a:t>
            </a:r>
          </a:p>
        </p:txBody>
      </p:sp>
    </p:spTree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1. And Esau hated Jacob because of the blessing wherewith his father blessed him: and Esau said i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27]]></a:t>
            </a:r>
          </a:p>
        </p:txBody>
      </p:sp>
    </p:spTree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is heart, The days of mourning for my father are at hand; then will I slay my brother Jacob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27]]></a:t>
            </a:r>
          </a:p>
        </p:txBody>
      </p:sp>
    </p:spTree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2. And these words of Esau her elder son were told to Rebekah: and she sent and called Jacob he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27]]></a:t>
            </a:r>
          </a:p>
        </p:txBody>
      </p:sp>
    </p:spTree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younger son, and said unto him, Behold, your brother Esau, as concerning you, does comfort himself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27]]></a:t>
            </a:r>
          </a:p>
        </p:txBody>
      </p:sp>
    </p:spTree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purposing to kill you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27]]></a:t>
            </a:r>
          </a:p>
        </p:txBody>
      </p:sp>
    </p:spTree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3. Now therefore, my son, obey my voice; arise, flee you to Laban my brother to Haran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27]]></a:t>
            </a:r>
          </a:p>
        </p:txBody>
      </p:sp>
    </p:spTree>
  </p:cSld>
  <p:clrMapOvr>
    <a:masterClrMapping/>
  </p:clrMapOvr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4. And tarry with him a few days, until your brother's fury turn away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27]]></a:t>
            </a:r>
          </a:p>
        </p:txBody>
      </p:sp>
    </p:spTree>
  </p:cSld>
  <p:clrMapOvr>
    <a:masterClrMapping/>
  </p:clrMapOvr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5. Until your brother's anger turn away from you, and he forget that which you have done to him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27]]></a:t>
            </a:r>
          </a:p>
        </p:txBody>
      </p:sp>
    </p:spTree>
  </p:cSld>
  <p:clrMapOvr>
    <a:masterClrMapping/>
  </p:clrMapOvr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n I will send, and fetch you from thence: why should I be deprived also of you both in one day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27]]></a:t>
            </a:r>
          </a:p>
        </p:txBody>
      </p:sp>
    </p:spTree>
  </p:cSld>
  <p:clrMapOvr>
    <a:masterClrMapping/>
  </p:clrMapOvr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6. And Rebekah said to Isaac, I am weary of my life because of the daughters of Heth: if Jacob tak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27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And Rebekah heard when Isaac spoke to Esau his son. And Esau went to the field to hunt fo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27]]></a:t>
            </a:r>
          </a:p>
        </p:txBody>
      </p:sp>
    </p:spTree>
  </p:cSld>
  <p:clrMapOvr>
    <a:masterClrMapping/>
  </p:clrMapOvr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 wife of the daughters of Heth, such as these which are of the daughters of the land, what goo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27]]></a:t>
            </a:r>
          </a:p>
        </p:txBody>
      </p:sp>
    </p:spTree>
  </p:cSld>
  <p:clrMapOvr>
    <a:masterClrMapping/>
  </p:clrMapOvr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hall my life do me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27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53">
  <a:themeElements>
    <a:clrScheme name="Theme5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91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2026-06-03T09:33:24Z</dcterms:created>
  <dcterms:modified xsi:type="dcterms:W3CDTF">2026-06-03T09:33:24Z</dcterms:modified>
  <dc:title>ஆதியாகமம் : 27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