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presProps" Target="presProps.xml"/>
  <Relationship Id="rId84" Type="http://schemas.openxmlformats.org/officeDocument/2006/relationships/viewProps" Target="viewProps.xml"/>
  <Relationship Id="rId8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ுசித்து, எனக்கு மரணம் வருமுன்னே, கர்த்தரை முன்னிட்டு உன்னை ஆசீர்வதிக்கும்படி, நீ எனக்காக வேட்டையாடி, அதை எனக்கு ருசியுள்ள பதார்த்தங்களாகச் சமைத்துக்கொண்டுவா என்று சொல்லக்கேட்ட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ுசித்து, எனக்கு மரணம் வருமுன்னே, கர்த்தரை முன்னிட்டு உன்னை ஆசீர்வதிக்கும்படி, நீ எனக்காக வேட்டையாடி, அதை எனக்கு ருசியுள்ள பதார்த்தங்களாகச் சமைத்துக்கொண்டுவா என்று சொல்லக்கேட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என் மகனே, என் சொல்லைக் கேட்டு, நான் உனக்குக் கற்பிக்கிறபடி செ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ஆட்டுமந்தைக்குப் போய், இரண்டு நல்ல வெள்ளாட்டுக்குட்டிகளைக் கொண்டுவா; நான் அவைகளை உன் தகப்பனுக்குப் பிரியமானபடி ருசியுள்ள பதார்த்தங்களாகச் சமை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ஆட்டுமந்தைக்குப் போய், இரண்டு நல்ல வெள்ளாட்டுக்குட்டிகளைக் கொண்டுவா; நான் அவைகளை உன் தகப்பனுக்குப் பிரியமானபடி ருசியுள்ள பதார்த்தங்களாகச் சமை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கப்பன் தாம் மரணமடையுமுன்னே உன்னை ஆசீர்வதிக்கும்படி அவர் புசிப்பதற்கு நீ அதை அவரிடத்தில் கொண்டுபோகவேண்டும் என்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யாக்கோபு தன் தாயாகிய ரெபெக்காளை நோக்கி: என் சகோதரனாகிய ஏசா ரோமம் மிகுந்தவன், நான் ரோமமில்லாதவ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ேளை என் தகப்பன் என்னைத் தடவிப்பார்ப்பார்; அப்பொழுது நான் அவருக்கு எத்தனாய்க் காணப்பட்டு, என்மேல் ஆசீர்வாதத்தையல்ல, சாபத்தை வரப்பண்ணிக்கொள்வேனே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ேளை என் தகப்பன் என்னைத் தடவிப்பார்ப்பார்; அப்பொழுது நான் அவருக்கு எத்தனாய்க் காணப்பட்டு, என்மேல் ஆசீர்வாதத்தையல்ல, சாபத்தை வரப்பண்ணிக்கொள்வேனே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 தாய், என் மகனே, உன்மேல் வரும் சாபம் என்மேல் வரட்டும்; என் சொல்லைமாத்திரம் கேட்டு, நீ போய், அவைகளை என்னிடத்தில் கொண்டுவா என்ற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க்கு முதிர்வயதானதினால் அவன் கண்கள் இருளடைந்து பார்வையற்றுப்போனபோது, அவன் தன் மூத்த குமாரனாகிய ஏசாவை அழைத்து, என் மகனே என்றான்; அவன், இதோ, இருக்கிறே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 தாய், என் மகனே, உன்மேல் வரும் சாபம் என்மேல் வரட்டும்; என் சொல்லைமாத்திரம் கேட்டு, நீ போய், அவைகளை என்னிடத்தில் கொண்டுவா என்ற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போய் அவைகளைப் பிடித்து, தன் தாயினிடத்தில் கொண்டுவந்தான்; அவனுடைய தாய் அவன் தகப்பனுக்குப் பிரியமானபடி ருசியுள்ள பதார்த்தங்களைச் சமைத்த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போய் அவைகளைப் பிடித்து, தன் தாயினிடத்தில் கொண்டுவந்தான்; அவனுடைய தாய் அவன் தகப்பனுக்குப் பிரியமானபடி ருசியுள்ள பதார்த்தங்களைச் சமைத்த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, ரெபெக்காள் வீட்டிலே தன்னிடத்தில் இருந்த தன் மூத்த மகனாகிய ஏசாவின் நல்ல வஸ்திரங்களை எடுத்து, தன் இளைய மகனாகிய யாக்கோபுக்கு உடுத்த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, ரெபெக்காள் வீட்டிலே தன்னிடத்தில் இருந்த தன் மூத்த மகனாகிய ஏசாவின் நல்ல வஸ்திரங்களை எடுத்து, தன் இளைய மகனாகிய யாக்கோபுக்கு உடுத்த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ெள்ளாட்டுக்குட்டிகளின் தோலை அவன் கைகளிலேயும் ரோமமில்லாத அவன் கழுத்திலேயும் போட்டு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ன் சமைத்த ருசியுள்ள பதார்த்தங்களையும் அப்பங்களையும் தன் குமாரனாகிய யாக்கோபின் கையிலே கொடுத்த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 அவன்: உன் சகோதரன் தந்திரமாய் வந்து, உன்னுடைய ஆசீர்வாதத்தைப் பெற்றுக்கொண்டான் என்றான்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தகப்பனிடத்தில் வந்து, என் தகப்பனே என்றான்; அதற்கு அவன்: இதோ, இருக்கிறேன்; நீ யார், என் மகனே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தகப்பனிடத்தில் வந்து, என் தகப்பனே என்றான்; அதற்கு அவன்: இதோ, இருக்கிறேன்; நீ யார், என் மகனே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க்கு முதிர்வயதானதினால் அவன் கண்கள் இருளடைந்து பார்வையற்றுப்போனபோது, அவன் தன் மூத்த குமாரனாகிய ஏசாவை அழைத்து, என் மகனே என்றான்; அவன், இதோ, இருக்கிறே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யாக்கோபு தன் தகப்பனை நோக்கி: நான் உமது மூத்தமகனாகிய ஏசா; நீர் எனக்குச் சொன்னபடியே செய்தேன்; உம்முடைய ஆத்துமா என்னை ஆசீர்வதிக்கும்படி, நீர் எழுந்து உட்கார்ந்து, நான் வேட்டையாடிக்கொண்டுவந்ததைப் புசியு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யாக்கோபு தன் தகப்பனை நோக்கி: நான் உமது மூத்தமகனாகிய ஏசா; நீர் எனக்குச் சொன்னபடியே செய்தேன்; உம்முடைய ஆத்துமா என்னை ஆசீர்வதிக்கும்படி, நீர் எழுந்து உட்கார்ந்து, நான் வேட்டையாடிக்கொண்டுவந்ததைப் புசியும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: அவன் பெயர் யாக்கோபு என்னப்படுவது சரியல்லவா? இதோடே இரண்டுதரம் என்னை மோசம்போக்கினான்; என் சேஷ்ட புத்திரபாகத்தை எடுத்துக்கொண்டான்; இதோ, இப்பொழுது என் ஆசீர்வாதத்தையும் வாங்கிக்கொண்டான் என்று சொல்லி; நீர் எனக்கு ஒரு ஆசீர்வாதத்தையாகிலும் வைத்துவைக்கவில்லையா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: அவன் பெயர் யாக்கோபு என்னப்படுவது சரியல்லவா? இதோடே இரண்டுதரம் என்னை மோசம்போக்கினான்; என் சேஷ்ட புத்திரபாகத்தை எடுத்துக்கொண்டான்; இதோ, இப்பொழுது என் ஆசீர்வாதத்தையும் வாங்கிக்கொண்டான் என்று சொல்லி; நீர் எனக்கு ஒரு ஆசீர்வாதத்தையாகிலும் வைத்துவைக்கவில்லையா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: அவன் பெயர் யாக்கோபு என்னப்படுவது சரியல்லவா? இதோடே இரண்டுதரம் என்னை மோசம்போக்கினான்; என் சேஷ்ட புத்திரபாகத்தை எடுத்துக்கொண்டான்; இதோ, இப்பொழுது என் ஆசீர்வாதத்தையும் வாங்கிக்கொண்டான் என்று சொல்லி; நீர் எனக்கு ஒரு ஆசீர்வாதத்தையாகிலும் வைத்துவைக்கவில்லையா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ஈசாக்குத் தன் குமாரனை நோக்கி: என் மகனே, இது உனக்கு இத்தனை சீக்கிரமாய் எப்படி அகப்பட்டது என்றான். அவன்: உம்முடைய தேவனாகிய கர்த்தர் எனக்கு நேரிடப்பண்ணினார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ஈசாக்குத் தன் குமாரனை நோக்கி: என் மகனே, இது உனக்கு இத்தனை சீக்கிரமாய் எப்படி அகப்பட்டது என்றான். அவன்: உம்முடைய தேவனாகிய கர்த்தர் எனக்கு நேரிடப்பண்ணினார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ஈசாக்கு ஏசாவுக்குப் பிரதியுத்தரமாக: இதோ, நான் அவனை உனக்கு எஜமானாக வைத்தேன்; அவன் சகோதரர் எல்லாரையும் அவனுக்கு ஊழியக்காரராகக் கொடுத்து, அவனைத் தானியத்தினாலும் திராட்சரசத்தினாலும் ஆதரித்தேன்; இப்பொழுதும் என் மகனே, நான் உனக்கு என்ன செய்வ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ஈசாக்கு ஏசாவுக்குப் பிரதியுத்தரமாக: இதோ, நான் அவனை உனக்கு எஜமானாக வைத்தேன்; அவன் சகோதரர் எல்லாரையும் அவனுக்கு ஊழியக்காரராகக் கொடுத்து, அவனைத் தானியத்தினாலும் திராட்சரசத்தினாலும் ஆதரித்தேன்; இப்பொழுதும் என் மகனே, நான் உனக்கு என்ன செய்வ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ஈசாக்கு ஏசாவுக்குப் பிரதியுத்தரமாக: இதோ, நான் அவனை உனக்கு எஜமானாக வைத்தேன்; அவன் சகோதரர் எல்லாரையும் அவனுக்கு ஊழியக்காரராகக் கொடுத்து, அவனைத் தானியத்தினாலும் திராட்சரசத்தினாலும் ஆதரித்தேன்; இப்பொழுதும் என் மகனே, நான் உனக்கு என்ன செய்வே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ன்: நான் முதிர்வயதானேன், என் மரணம் இன்ன நாளில் என்று அறிய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ஏசா தன் தகப்பனை நோக்கி: என் தகப்பனே, இந்த ஒரே ஆசீர்வாதம் மாத்திரமா உம்மிடத்தில் உண்டு? என் தகப்பனே, என்னையும் ஆசீர்வதியும் என்று சொல்லி, ஏசா சத்தமிட்டு அழு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ஏசா தன் தகப்பனை நோக்கி: என் தகப்பனே, இந்த ஒரே ஆசீர்வாதம் மாத்திரமா உம்மிடத்தில் உண்டு? என் தகப்பனே, என்னையும் ஆசீர்வதியும் என்று சொல்லி, ஏசா சத்தமிட்டு அழு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அவன் தகப்பனாகிய ஈசாக்கு அவனுக்குப் பிரதியுத்தரமாக: உன் வாசஸ்தலம் பூமியின் சாரத்தோடும் உயர வானத்திலிருந்து இறங்கும் பனியோடும் இ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் பட்டயத்தினாலே நீ பிழைத்து, உன் சகோதரனைச் சேவிப்பாய்; நீ மேற்கொள்ளும் காலம் வரும்போதோ, உன் கழுத்திலிருக்கிற அவனுடைய நுகத்தடியை முறித்துப்போடுவாய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் பட்டயத்தினாலே நீ பிழைத்து, உன் சகோதரனைச் சேவிப்பாய்; நீ மேற்கொள்ளும் காலம் வரும்போதோ, உன் கழுத்திலிருக்கிற அவனுடைய நுகத்தடியை முறித்துப்போடுவாய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ஈசாக்கு யாக்கோபை நோக்கி: என் மகனே, நீ என் குமாரனாகிய ஏசாதானோ அல்லவோ என்று நான் உன்னைத் தடவிப்பார்க்கும்படி கிட்ட வா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ஈசாக்கு யாக்கோபை நோக்கி: என் மகனே, நீ என் குமாரனாகிய ஏசாதானோ அல்லவோ என்று நான் உன்னைத் தடவிப்பார்க்கும்படி கிட்ட வா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ாக்கோபைத் தன் தகப்பன் ஆசீர்வதித்ததினிமித்தம் ஏசா யாக்கோபைப் பகைத்து: என் தகப்பனுக்காகத் துக்கிக்கும் நாட்கள் சீக்கிரமாய் வரும், அப்பொழுது என் சகோதரனாகிய யாக்கோபைக் கொன்றுபோடுவேன் என்று ஏசா தன் இருதயத்திலே சொல்லிக் கொண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ாக்கோபைத் தன் தகப்பன் ஆசீர்வதித்ததினிமித்தம் ஏசா யாக்கோபைப் பகைத்து: என் தகப்பனுக்காகத் துக்கிக்கும் நாட்கள் சீக்கிரமாய் வரும், அப்பொழுது என் சகோதரனாகிய யாக்கோபைக் கொன்றுபோடுவேன் என்று ஏசா தன் இருதயத்திலே சொல்லிக் கொண்ட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 தன் தகப்பனாகிய ஈசாக்கண்டையில் கிட்டப் போனான்; அவன் இவனைத் தடவிப்பார்த்து: சத்தம் யாக்கோபின் சத்தம், கைகளோ ஏசாவின் கைகள் என்று சொல்ல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 உன் ஆயுதங்களாகிய உன் அம்பறாத்தூணியையும் உன் வில்லையும் எடுத்துக்கொண்டு வனத்துக்குப் போய், எனக்காக வேட்டையாட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 தன் தகப்பனாகிய ஈசாக்கண்டையில் கிட்டப் போனான்; அவன் இவனைத் தடவிப்பார்த்து: சத்தம் யாக்கோபின் சத்தம், கைகளோ ஏசாவின் கைகள் என்று சொல்ல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கைகள் அவன் சகோதரனாகிய ஏசாவின் கைகளைப்போல ரோமமுள்ளவைகளாயிருந்தபடியினாலே, இன்னான் என்று அறியாமல், அவனை ஆசீர்வதித்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ூத்த மகனாகிய ஏசாவின் வார்த்தைகள் ரெபெக்காளுக்கு அறிவிக்கப்பட்டது; அப்பொழுது அவள் தன் இளைய மகனாகிய யாக்கோபை அழைத்து: உன் சகோதரனாகிய ஏசா உன்னைக் கொன்றுபோட நினைத்து, தன்னைத் தேற்றிக்கொள்ளுகி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ூத்த மகனாகிய ஏசாவின் வார்த்தைகள் ரெபெக்காளுக்கு அறிவிக்கப்பட்டது; அப்பொழுது அவள் தன் இளைய மகனாகிய யாக்கோபை அழைத்து: உன் சகோதரனாகிய ஏசா உன்னைக் கொன்றுபோட நினைத்து, தன்னைத் தேற்றிக்கொள்ளுகி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என் குமாரனாகிய ஏசாதானோ என்றான்; அவன்: நான்தான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கையால், என் மகனே, நான் சொல்வதைக் கேட்டு, எழுந்து புறப்பட்டு, ஆரானில் இருக்கிற என் சகோதரனாகிய லாபானிடத்துக்கு ஓடிப்போய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: என் குமாரனே, நீ வேட்டையாடிக் கொண்டுவந்ததை நான் புசித்து, என் ஆத்துமா உன்னை ஆசீர்வதிக்கும்படி அதை என் கிட்டக் கொண்டுவா என்றான்; அவன் அதைக் கிட்டக் கொண்டுபோனான்; அப்பொழுது அவன் புசித்தான்: பிற்பாடு, திராட்சரசம் அவனுக்குக் கொண்டுவந்து கொடுத்தான், அவன் குடித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: என் குமாரனே, நீ வேட்டையாடிக் கொண்டுவந்ததை நான் புசித்து, என் ஆத்துமா உன்னை ஆசீர்வதிக்கும்படி அதை என் கிட்டக் கொண்டுவா என்றான்; அவன் அதைக் கிட்டக் கொண்டுபோனான்; அப்பொழுது அவன் புசித்தான்: பிற்பாடு, திராட்சரசம் அவனுக்குக் கொண்டுவந்து கொடுத்தான், அவன் குடித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: என் குமாரனே, நீ வேட்டையாடிக் கொண்டுவந்ததை நான் புசித்து, என் ஆத்துமா உன்னை ஆசீர்வதிக்கும்படி அதை என் கிட்டக் கொண்டுவா என்றான்; அவன் அதைக் கிட்டக் கொண்டுபோனான்; அப்பொழுது அவன் புசித்தான்: பிற்பாடு, திராட்சரசம் அவனுக்குக் கொண்டுவந்து கொடுத்தான், அவன் குடித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ன் சகோதரனுடைய கோபம் தணியுமட்டும் சிலநாள் அவனிடத்திலே இர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எனக்குப் பிரியமாயிருக்கிற ருசியுள்ள பதார்த்தங்களாகச் சமைத்து, நான் புசிக்கவும், நான் மரணமடையுமுன்னே என் ஆத்துமா உன்னை ஆசீர்வதிக்கவும், என்னிடத்தில் கொண்டுவா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வன் தகப்பனாகிய ஈசாக்கு அவனை நோக்கி: என் மகனே, நீ கிட்ட வந்து என்னை முத்தஞ்செய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சகோதரன் உன்மேல் வைத்த கோபம் தணிந்து, நீ அவனுக்குச் செய்ததை அவன் மறந்தபின், நான் ஆள் அனுப்பி, அவ்விடத்திலிருந்து உன்னை அழைப்பிப்பேன்; நான் ஒரே நாளில் உங்கள் இருவரையும் ஏன் இழந்துபோகவேண்டும் என்ற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சகோதரன் உன்மேல் வைத்த கோபம் தணிந்து, நீ அவனுக்குச் செய்ததை அவன் மறந்தபின், நான் ஆள் அனுப்பி, அவ்விடத்திலிருந்து உன்னை அழைப்பிப்பேன்; நான் ஒரே நாளில் உங்கள் இருவரையும் ஏன் இழந்துபோகவேண்டும் என்ற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கிட்டப்போய், அவனை முத்தஞ்செய்தான்; அப்பொழுது அவனுடைய வஸ்திரங்களின் வாசனையை மோந்து: இதோ, என் குமாரனுடைய வாசனை கர்த்தர் ஆசீர்வதித்த வயல்வெளியின் வாசனையைப்போல இருக்கிற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கிட்டப்போய், அவனை முத்தஞ்செய்தான்; அப்பொழுது அவனுடைய வஸ்திரங்களின் வாசனையை மோந்து: இதோ, என் குமாரனுடைய வாசனை கர்த்தர் ஆசீர்வதித்த வயல்வெளியின் வாசனையைப்போல இருக்கிற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ரெபெக்காள் ஈசாக்கை நோக்கி: ஏத்தின் குமாரத்திகளினிமித்தம் என் உயிர் எனக்கு வெறுப்பாயிருக்கிறது; இந்தத் தேசத்துப் பெண்களாகிய ஏத்தின் குமாரத்திகளில் யாக்கோபு ஒரு பெண்ணைக் கொள்வானானால் என் உயிர் இருந்து ஆவதென்ன என்றா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ரெபெக்காள் ஈசாக்கை நோக்கி: ஏத்தின் குமாரத்திகளினிமித்தம் என் உயிர் எனக்கு வெறுப்பாயிருக்கிறது; இந்தத் தேசத்துப் பெண்களாகிய ஏத்தின் குமாரத்திகளில் யாக்கோபு ஒரு பெண்ணைக் கொள்வானானால் என் உயிர் இருந்து ஆவதென்ன என்றா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ரெபெக்காள் ஈசாக்கை நோக்கி: ஏத்தின் குமாரத்திகளினிமித்தம் என் உயிர் எனக்கு வெறுப்பாயிருக்கிறது; இந்தத் தேசத்துப் பெண்களாகிய ஏத்தின் குமாரத்திகளில் யாக்கோபு ஒரு பெண்ணைக் கொள்வானானால் என் உயிர் இருந்து ஆவதென்ன என்றா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ன் உனக்கு வானத்துப் பனியையும் பூமியின் கொழுமையையும் கொடுத்து, மிகுந்த தானியத்தையும் திராட்சரசத்தையும் தந்தருளுவாராக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உன்னைச் சேவிக்கவும் ஜாதிகள் உன்னை வணங்கவும் கடவர்கள்; உன் சகோதரருக்கு எஜமானாயிருப்பாய்; உன் தாயின் பிள்ளைகள் உன்னை வணங்குவார்கள்; உன்னைச் சபிக்கிறவர்கள் சபிக்கப்பட்டவர்களும், உன்னை ஆசீர்வதிக்கிறவர்கள் ஆசீர்வதிக்கப்பட்டவர்களுமாய் இருப்பார்கள் என்று சொல்லி அவனை ஆசீர்வதி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எனக்குப் பிரியமாயிருக்கிற ருசியுள்ள பதார்த்தங்களாகச் சமைத்து, நான் புசிக்கவும், நான் மரணமடையுமுன்னே என் ஆத்துமா உன்னை ஆசீர்வதிக்கவும், என்னிடத்தில் கொண்டுவா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உன்னைச் சேவிக்கவும் ஜாதிகள் உன்னை வணங்கவும் கடவர்கள்; உன் சகோதரருக்கு எஜமானாயிருப்பாய்; உன் தாயின் பிள்ளைகள் உன்னை வணங்குவார்கள்; உன்னைச் சபிக்கிறவர்கள் சபிக்கப்பட்டவர்களும், உன்னை ஆசீர்வதிக்கிறவர்கள் ஆசீர்வதிக்கப்பட்டவர்களுமாய் இருப்பார்கள் என்று சொல்லி அவனை ஆசீர்வதித்த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உன்னைச் சேவிக்கவும் ஜாதிகள் உன்னை வணங்கவும் கடவர்கள்; உன் சகோதரருக்கு எஜமானாயிருப்பாய்; உன் தாயின் பிள்ளைகள் உன்னை வணங்குவார்கள்; உன்னைச் சபிக்கிறவர்கள் சபிக்கப்பட்டவர்களும், உன்னை ஆசீர்வதிக்கிறவர்கள் ஆசீர்வதிக்கப்பட்டவர்களுமாய் இருப்பார்கள் என்று சொல்லி அவனை ஆசீர்வதித்த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ஈசாக்கு யாக்கோபை ஆசீர்வதித்து முடிந்தபோது, யாக்கோபு தன் தகப்பனாகிய ஈசாக்கின் சமுகத்தைவிட்டுப் புறப்பட்டவுடனே, அவன் சகோதரனாகிய ஏசா வேட்டையாடி வந்து சேர்ந்த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ஈசாக்கு யாக்கோபை ஆசீர்வதித்து முடிந்தபோது, யாக்கோபு தன் தகப்பனாகிய ஈசாக்கின் சமுகத்தைவிட்டுப் புறப்பட்டவுடனே, அவன் சகோதரனாகிய ஏசா வேட்டையாடி வந்து சேர்ந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ம் ருசியுள்ள பதார்த்தங்களைச் சமைத்து, தன் தகப்பனண்டைக்குக் கொண்டுவந்து, தகப்பனை நோக்கி: உம்முடைய ஆத்துமா என்னை ஆசீர்வதிக்கும்படி, என் தகப்பனார் எழுந்திருந்து, உம்முடைய குமாரனாகிய நான் வேட்டையாடிக் கொண்டுவந்ததைப் புசிப்பாராக என்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ம் ருசியுள்ள பதார்த்தங்களைச் சமைத்து, தன் தகப்பனண்டைக்குக் கொண்டுவந்து, தகப்பனை நோக்கி: உம்முடைய ஆத்துமா என்னை ஆசீர்வதிக்கும்படி, என் தகப்பனார் எழுந்திருந்து, உம்முடைய குமாரனாகிய நான் வேட்டையாடிக் கொண்டுவந்ததைப் புசிப்பாராக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 தகப்பனாகிய ஈசாக்கு: நீ யார் என்றான்; அதற்கு அவன்: நான் உமது மூத்த மகனாகிய ஏசா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ஈசாக்கு மிகவும் பிரமித்து நடுங்கி: வேட்டையாடி எனக்குக் கொண்டுவந்தானே, அவன் யார்? நீ வருமுன்னே அவையெல்லாவற்றிலும் நான் புசித்து அவனை ஆசீர்வதித்தேனே, அவன் ஆசீர்வதிக்கப்பட்டவனாகவும் இருப்பான் என்ற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ஈசாக்கு மிகவும் பிரமித்து நடுங்கி: வேட்டையாடி எனக்குக் கொண்டுவந்தானே, அவன் யார்? நீ வருமுன்னே அவையெல்லாவற்றிலும் நான் புசித்து அவனை ஆசீர்வதித்தேனே, அவன் ஆசீர்வதிக்கப்பட்டவனாகவும் இருப்பான் என்ற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தன் தகப்பனுடைய வார்த்தைகளை கேட்டவுடனே, மிகவும் மனங்கசந்து உரத்த சத்தமிட்டு அலறி, தன் தகப்பனை நோக்கி: என் தகப்பனே, என்னையும் ஆசீர்வதிய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ஈசாக்கு தன் குமாரனாகிய ஏசாவோடே பேசுகையில், ரெபெக்காள் கேட்டுக்கொண்டிருந்தாள். ஏசா வேட்டையாடிக்கொண்டுவரும்படி வனத்துக்குப் போன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தன் தகப்பனுடைய வார்த்தைகளை கேட்டவுடனே, மிகவும் மனங்கசந்து உரத்த சத்தமிட்டு அலறி, தன் தகப்பனை நோக்கி: என் தகப்பனே, என்னையும் ஆசீர்வதிய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ெபெக்காள் தன் குமாரனான யாக்கோபை நோக்கி: உன் தகப்பன் உன் சகோதரனாகிய ஏசாவை அழைத்து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ि तू मेरे लिये अहेर कर के उसका स्वादिष्ट भोजन बना, कि मैं उसे खा कर तुझे यहोवा के आगे मरन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ले आशीर्वाद दू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ो अब, हे मेरे पुत्र, मेरी सुन, और यह आज्ञा मा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ि बकरियों के पास जा कर बकरियों के दो अच्छे अच्छे बच्चे ले आ; और मैं तेरे पिता के लिये उसकी रूच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अनुसार उन के मांस का स्वादिष्ट भोजन बनाऊ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तू उसको अपने पिता के पास ले जाना, कि वह उसे खा कर मरने से पहिले तुझ को आशीर्वाद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ाकूब ने अपनी माता रिबका से कहा, सुन, मेरा भाई ऐसाव तो रोंआर पुरूष है, और मैं रोमहीन पुरूष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दाचित मेरा पिता मुझे टटोलने लगे, तो मैं उसकी दृष्टि में ठग ठहरूंगा; और आशीष के बदले शाप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म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की माता ने उससे कहा, हे मेरे, पुत्र, शाप तुझ पर नहीं मुझी पर पड़े, तू केवल मेरी सुन, और जा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इसहाक बूढ़ा हो गया, और उसकी आंखें ऐसी धुंधली पड़ गईं, कि उसको सूझता न था, तब उसने अपने जेठ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बच्चे मेरे पास ले 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याकूब जा कर उन को अपनी माता के पास ले आया, और माता ने उसके पिता की रूचि के अनुसार स्वादिष्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ोजन बन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रिबका ने अपने पहिलौठे पुत्र ऐसाव के सुन्दर वस्त्र, जो उसके पास घर में थे, ले कर अपने लहु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याकूब को पहिना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बकरियों के बच्चों की खालों को उसके हाथों में और उसके चिकने गले में लपेट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वह स्वादिष्ट भोजन और अपनी बनाई हुई रोटी भी अपने पुत्र याकूब के हाथ में दे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उसने कहा, तेरा भाई धूर्तता से आया, और तेरे आशीर्वाद को लेके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सो वह अपने पिता के पास गया, और कहा, हे मेरे पिता: उसने कहा क्या बात है? हे मेरे पुत्र, तू कौ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ऐसाव को बुला कर कहा, हे मेरे पुत्र; उसने कहा, क्या आज्ञ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ाकूब ने अपने पिता से कहा, मैं तेरा जेठा पुत्र ऐसाव हूं। मैं ने तेरी आज्ञा के अनुसार किया है;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 और बैठ कर मेरे अहेर के मांस में से खा, कि तू जी से मुझे आशीर्वाद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उसने कहा, क्या उसका नाम याकूब यथार्थ नहीं रखा गया? उसने मुझे दो बार अड़ंगा मारा, मेरा पहिलौठे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कार तो उसने ले ही लिया था: और अब देख, उसने मेरा आशीर्वाद भी ले लिया है: फिर उसने कहा, क्या त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े लिये भी कोई आशीर्वाद नहीं सोच रख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इसहाक ने अपने पुत्र से कहा, हे मेरे पुत्र, क्या कारण है कि वह तुझे इतनी जल्दी मिल गया? उसने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तर दिया, कि तेरे परमेश्वर यहोवा ने उसको मेरे साम्हने क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इसहाक ने ऐसाव को उत्तर देकर कहा, सुन, मैं ने उसको तेरा स्वामी ठहराया, और उसके सब भाइयों को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धीन कर दिया, और अनाज और नया दाखमधु देकर उसको पुष्ट किया है: सो अब, हे मेरे पुत्र, मैं तेर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कर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ने कहा, सुन, मैं तो बूढ़ा हो गया हूं, और नहीं जानता कि मेरी मृत्यु का दिन कब होग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ऐसाव ने अपने पिता से कहा हे मेरे पिता, क्या तेरे मन में एक ही आशीर्वाद है? हे मेरे पिता, मुझ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आशीर्वाद दे: यों कह कर ऐसाव फूट फूट के रो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उसके पिता इसहाक ने उससे कहा, सुन, तेरा निवास उपजाऊ भूमि पर हो, और ऊपर से आकाश की ओस उस पर पड़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तू अपनी तलवार के बल से जीवित रहे, और अपने भाई के आधीन तो होए, पर जब तू स्वाधीन हो जाएगा,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जूए को अपने कन्धे पर से तोड़ फें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फिर इसहाक ने याकूब से कहा, हे मेरे पुत्र, निकट आ, मैं तुझे टटोल कर जानूं, कि तू सचमुच मेरा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ाव है य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ऐसाव ने तो याकूब से अपने पिता के दिए हुए आशीर्वाद के कारण बैर रखा; सो उसने सोचा, कि मेरे पित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तकाल का दिन निकट है, फिर मैं अपने भाई याकूब को घात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याकूब अपने पिता इसहाक के निकट गया, और उसने उसको टटोल कर कहा, बोल तो याकूब का सा है, पर ह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ो अब तू अपना तरकश और धनुष आदि हथियार ले कर मैदान में जा, और मेरे लिये हिरन का अहेर कर ले 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ाव ही के से जान पड़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उसने उसको नहीं चीन्हा, क्योंकि उसके हाथ उसके भाई के से रोंआर थे। सो उस ने उसको आशीर्वाद द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जब रिबका को अपने पहिलौठे पुत्र ऐसाव की ये बातें बताई गईं, तब उसने अपने लहुरे पुत्र याकूब को बु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कहा, सुन, तेरा भाई ऐसाव तुझे घात करने के लिये अपने मन को धीरज दे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उसने पूछा, क्या तू सचमुच मेरा पुत्र ऐसाव है? उसने कहा हां मै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सो अब, हे मेरे पुत्र, मेरी सुन, और हारान को मेरे भाई लाबान के पास भाग जा 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उसने कहा, भोजन को मेरे निकट ले आ, कि मैं, अपने पुत्र के अहेर के मांस में से खाकर, तुझे जी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शीर्वाद दूं। तब वह उसको उसके निकट ले आया, और उसने खाया; और वह उसके पास दाखमधु भी लाया, और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थोड़े दिन तक, अर्थात जब तक तेरे भाई का क्रोध न उतरे तब तक उसी के पास र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मेरी रूचि के अनुसार स्वादिष्ट भोजन बना कर मेरे पास ले आना, कि मैं उसे खा कर मरने से पहले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उसके पिता इसहाक ने उससे कहा, हे मेरे पुत्र निकट आकर मुझे चूम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फिर जब तेरे भाई का क्रोध तुझ पर से उतरे, और जो काम तू ने उस से किया है उसको वह भूल जाए; तब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े वहां से बुलवा भेजूंगी: ऐसा क्यों हो कि एक ही दिन में मुझे तुम दोनों से रहित होना पड़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ने निकट जा कर उसको चूमा। और उसने उसके वस्त्रों की सुगन्ध पाकर उसको य़ह आशीर्वाद दिया, कि देख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े पुत्र का सुगन्ध जो ऐसे खेत का सा है जिस पर यहोवा ने आशीष दी ह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फिर रिबका ने इसहाक से कहा, हित्ती लड़कियों के कारण मैं अपने प्राण से घिन करती हूं; सो यदि ऐ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ित्ती लड़कियों में से, जैसी इस देश की लड़कियां हैं, याकूब भी एक को कहीं ब्याह ले, तो मेरे जीव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लाभ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सो परमेश्वर तुझे आकाश से ओस, और भूमि की उत्तम से उत्तम उपज, और बहुत सा अनाज और नया दाखमधु द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राज्य राज्य के लोग तेरे आधीन हों, और देश देश के लोग तुझे दण्डवत करें: तू अपने भाइयों का स्वाम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 भर के आशीर्वाद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और तेरी माता के पुत्र तुझे दण्डवत करें: जो तुझे शाप दें सो आप ही स्रापित हों, और जो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शीर्वाद दें सो आशीष पाए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यह आशीर्वाद इसहाक याकूब को दे ही चुका, और याकूब अपने पिता इसहाक के साम्हने से निकला ही थ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ाव अहेर ले कर आ पहुं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ब वह भी स्वादिष्ट भोजन बना कर अपने पिता के पास ले आया, और उस से कहा, हे मेरे पिता, उठ क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के अहेर का मांस खा, ताकि मुझे जी से आशीर्वाद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उसके पिता इसहाक ने पूछा, तू कौन है? उसने कहा, मैं तेरा जेठा पुत्र ऐसाव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ब इसहाक ने अत्यन्त थरथर कांपते हुए कहा, फिर वह कौन था जो अहेर करके मेरे पास ले आया था, और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तेरे आने से पहिले सब में से कुछ कुछ खा लिया और उसको आशीर्वाद दिया? वरन उसको आशीष लगी भी रह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अपने पिता की यह बात सुनते ही ऐसाव ने अत्यन्त ऊंचे और दु:ख भरे स्वर से चिल्लाकर अपने पित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ऐसाव अहेर करने को मैदान में गया। जब इसहाक ऐसाव से यह बात कह रहा था, तब रिबका सुन रह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े मेरे पिता, मुझ को भी आशीर्वाद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सो उसने अपने पुत्र याकूब से कहा सुन, मैं ने तेरे पिता को तेरे भाई ऐसाव से यह कहते सु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2026-08-03T00:20:02Z</dcterms:created>
  <dcterms:modified xsi:type="dcterms:W3CDTF">2026-08-03T00:20:02Z</dcterms:modified>
  <dc:title>ஆதியாகமம்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