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presProps" Target="presProps.xml"/>
  <Relationship Id="rId83" Type="http://schemas.openxmlformats.org/officeDocument/2006/relationships/viewProps" Target="viewProps.xml"/>
  <Relationship Id="rId8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வுலின் குடும்பத்துக்கும் தாவீதின் குடும்பத்துக்கும் யுத்தம் நடந்துவருகிறபோது அப்னேர் சவுலின் குடும்பத்திலே பலத்தவனான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வுலின் குடும்பத்துக்கும் தாவீதின் குடும்பத்துக்கும் யுத்தம் நடந்துவருகிறபோது அப்னேர் சவுலின் குடும்பத்திலே பலத்தவனான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வுலுக்கு ஆயாவின் குமாரத்தியாகிய ரிஸ்பான் என்னும் பேருள்ள ஒரு மறு மனையாட்டி இருந்தாள்; இஸ்போசேத் அப்னேரை நோக்கி: நீ என் தகப்பனாருடைய மறுமனையாட்டியினிடத்தில் பிரவேசித்தது என்ன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வுலுக்கு ஆயாவின் குமாரத்தியாகிய ரிஸ்பான் என்னும் பேருள்ள ஒரு மறு மனையாட்டி இருந்தாள்; இஸ்போசேத் அப்னேரை நோக்கி: நீ என் தகப்பனாருடைய மறுமனையாட்டியினிடத்தில் பிரவேசித்தது என்ன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னேர் இஸ்போசேத்தின் வார்த்தைகளுக்காக மிகவும் கோபங் கொண்டு: உம்மைத் தாவீதின் கையில் ஒப்புக்கொடாமல் இந்நாள்மட்டும் உம்முடைய தகப்பனாகிய சவுலின் குடும்பத்துக்கும், அவருடைய சகோதரருக்கும் சிநேகிதருக்கும் தயவுசெய்கிறவனாகிய என்னை நீர் இன்று ஒரு ஸ்திரீயினிமித்தம் குற்றம்பிடிக்கிறதற்கு, நான் யூதாவுக்கு உட்கையான ஒரு நாய்த்தலையா?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னேர் இஸ்போசேத்தின் வார்த்தைகளுக்காக மிகவும் கோபங் கொண்டு: உம்மைத் தாவீதின் கையில் ஒப்புக்கொடாமல் இந்நாள்மட்டும் உம்முடைய தகப்பனாகிய சவுலின் குடும்பத்துக்கும், அவருடைய சகோதரருக்கும் சிநேகிதருக்கும் தயவுசெய்கிறவனாகிய என்னை நீர் இன்று ஒரு ஸ்திரீயினிமித்தம் குற்றம்பிடிக்கிறதற்கு, நான் யூதாவுக்கு உட்கையான ஒரு நாய்த்தலையா?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னேர் இஸ்போசேத்தின் வார்த்தைகளுக்காக மிகவும் கோபங் கொண்டு: உம்மைத் தாவீதின் கையில் ஒப்புக்கொடாமல் இந்நாள்மட்டும் உம்முடைய தகப்பனாகிய சவுலின் குடும்பத்துக்கும், அவருடைய சகோதரருக்கும் சிநேகிதருக்கும் தயவுசெய்கிறவனாகிய என்னை நீர் இன்று ஒரு ஸ்திரீயினிமித்தம் குற்றம்பிடிக்கிறதற்கு, நான் யூதாவுக்கு உட்கையான ஒரு நாய்த்தலையா?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னேர் இஸ்போசேத்தின் வார்த்தைகளுக்காக மிகவும் கோபங் கொண்டு: உம்மைத் தாவீதின் கையில் ஒப்புக்கொடாமல் இந்நாள்மட்டும் உம்முடைய தகப்பனாகிய சவுலின் குடும்பத்துக்கும், அவருடைய சகோதரருக்கும் சிநேகிதருக்கும் தயவுசெய்கிறவனாகிய என்னை நீர் இன்று ஒரு ஸ்திரீயினிமித்தம் குற்றம்பிடிக்கிறதற்கு, நான் யூதாவுக்கு உட்கையான ஒரு நாய்த்தலையா?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ராஜ்யபாரத்தைச் சவுலின் குடும்பத்தை விட்டுத் தாண்டப்பண்ணி, தாவீதின் சிங்காசனத்தைத் தாண் துவக்கிப் பெயெர்செபாமட்டுள்ள இஸ்ரவேலின்மேலும் யூதாவின்மேலும் நிலைநிறுத்தும்படிக்கு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் தாவீதுக்கு ஆணையிட்டபடியே, நான் அவனுக்குச் செய்யாமற்போனால், தேவன் அப்னேருக்கு அதற்குச் சரியாகவும் அதற்கு அதிகமாகவும் செய்யக்கடவர் என்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வுலின் குடும்பத்துக்கும் தாவீதின் குடும்பத்துக்கும்; நெடுநாள் யுத்தம் நடந்தது; தாவீது வரவர பலத்தான்; சவுலின் குடும்பத்தாரோ வரவர பலவீனப்பட்டுப் போன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் தாவீதுக்கு ஆணையிட்டபடியே, நான் அவனுக்குச் செய்யாமற்போனால், தேவன் அப்னேருக்கு அதற்குச் சரியாகவும் அதற்கு அதிகமாகவும் செய்யக்கடவர்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அவன் அப்னேருக்குப் பயப்பட்டதினால், அப்புறம் ஒரு மறுமொழியும் அவனுக்குச் சொல்லாதிருந்த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னேர் தன் நாமத்தினாலே தாவீதினிடத்திற்கு ஸ்தானாபதிகளை அனுப்பி தேசம் யாருடையது? என்னோடு உடன்படிக்கை பண்ணும்; இதோ இஸ்ரவேலையெல்லாம் உம்மிடத்தில் திருப்ப என் கையெல்லாம் உம்மோடிருக்கும் என்று சொல்லச்சொன்ன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னேர் தன் நாமத்தினாலே தாவீதினிடத்திற்கு ஸ்தானாபதிகளை அனுப்பி தேசம் யாருடையது? என்னோடு உடன்படிக்கை பண்ணும்; இதோ இஸ்ரவேலையெல்லாம் உம்மிடத்தில் திருப்ப என் கையெல்லாம் உம்மோடிருக்கும் என்று சொல்லச்சொன்ன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ற்குத் தாவீது: நல்லது உன்னோட நான் உடன்படிக்கைபண்ணுவேன், ஆனாலும் ஒரே காரியம் உன்னிடத்தில் கேட்டுக்கொள்ளுகிறேன்; அது என்னவெனில், நீ என் முகத்தைப் பார்க்க வரும்போது சவுலின் குமாரத்தியாகிய மீகாளை நீ அழைத்துவரவேண்டும்; அதற்குமுன் நீ என் முகத்தைப் பார்ப்பதில்லை என்று சொல்லச்சொல்லி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ற்குத் தாவீது: நல்லது உன்னோட நான் உடன்படிக்கைபண்ணுவேன், ஆனாலும் ஒரே காரியம் உன்னிடத்தில் கேட்டுக்கொள்ளுகிறேன்; அது என்னவெனில், நீ என் முகத்தைப் பார்க்க வரும்போது சவுலின் குமாரத்தியாகிய மீகாளை நீ அழைத்துவரவேண்டும்; அதற்குமுன் நீ என் முகத்தைப் பார்ப்பதில்லை என்று சொல்லச்சொல்லி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சவுலின் குமாரனாகிய இஸ்போசேத்தினிடத்திற்கும் ஸ்தானாபதிகளை அனுப்பி: நான் பெலிஸ்தருடைய நூறு நுனித்தோல்களைப் பரிசமாகக் கொடுத்து விவாகம்பண்ணின என் மனைவியாகிய மீகாளை அனுப்பிவிடும் என்று சொல்லச் சொன்ன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சவுலின் குமாரனாகிய இஸ்போசேத்தினிடத்திற்கும் ஸ்தானாபதிகளை அனுப்பி: நான் பெலிஸ்தருடைய நூறு நுனித்தோல்களைப் பரிசமாகக் கொடுத்து விவாகம்பண்ணின என் மனைவியாகிய மீகாளை அனுப்பிவிடும் என்று சொல்லச் சொன்ன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இஸ்போசேத் அவளை லாயீசின் குமாரனாகிய பல்த்தியேல் என்னும் புருஷனிடத்திலிருந்து அழைத்து வர ஆட்களை அனுப்பின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ள் புருஷன் பகூரிம்மட்டும் அவள் பிறகாலே அழுதுகொண்டுவந்தான்; அப்னேர் அவனை நோக்கி: நீ திரும்பிப்போ என்றான்; அவன் திரும்பிப் போய்விட்ட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வுலின் குடும்பத்துக்கும் தாவீதின் குடும்பத்துக்கும்; நெடுநாள் யுத்தம் நடந்தது; தாவீது வரவர பலத்தான்; சவுலின் குடும்பத்தாரோ வரவர பலவீனப்பட்டுப் போன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ள் புருஷன் பகூரிம்மட்டும் அவள் பிறகாலே அழுதுகொண்டுவந்தான்; அப்னேர் அவனை நோக்கி: நீ திரும்பிப்போ என்றான்; அவன் திரும்பிப் போய்விட்ட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னேர் இஸ்ரவேலின் மூப்பரோடே பேசி: தாவீதை உங்கள்மேல் ராஜாவாக வைக்கும்படிக்கு நீங்கள் அநேகநாளாய்த் தேடினீர்களே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னேர் இஸ்ரவேலின் மூப்பரோடே பேசி: தாவீதை உங்கள்மேல் ராஜாவாக வைக்கும்படிக்கு நீங்கள் அநேகநாளாய்த் தேடினீர்களே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ப்போதும் அப்படிச் செய்யுங்கள்; என் தாசனாகிய தாவீதின் கையினால் என் ஜனமாகிய இஸ்ரவேலைப் பெலிஸ்தரின் கைக்கும், அவர்களுடைய எல்லாச் சத்துருக்களின் கைக்கும் நீங்கலாக்கி ரட்சிப்பேன் என்று கர்த்தர் தாவீதைக்குறித்துச் சொல்லியிருக்கிறாரே என்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ப்போதும் அப்படிச் செய்யுங்கள்; என் தாசனாகிய தாவீதின் கையினால் என் ஜனமாகிய இஸ்ரவேலைப் பெலிஸ்தரின் கைக்கும், அவர்களுடைய எல்லாச் சத்துருக்களின் கைக்கும் நீங்கலாக்கி ரட்சிப்பேன் என்று கர்த்தர் தாவீதைக்குறித்துச் சொல்லியிருக்கிறாரே என்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ந்தப்பிரகாரமாக அப்னேர் பென்யமீன் மனுஷர் காதுகள் கேட்கப் பேசினான்; பின்பு அப்னேர் இஸ்ரவேலர் பார்வைக்கும் பென்யமீனுடைய எல்லாக் குடும்பத்தாரின் பார்வைக்கும் சம்மதியானதையெல்லாம் எப்ரோனிலே தாவீதின் காதுகள் கேட்கப் பேசுகிறதற்குப் போன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ந்தப்பிரகாரமாக அப்னேர் பென்யமீன் மனுஷர் காதுகள் கேட்கப் பேசினான்; பின்பு அப்னேர் இஸ்ரவேலர் பார்வைக்கும் பென்யமீனுடைய எல்லாக் குடும்பத்தாரின் பார்வைக்கும் சம்மதியானதையெல்லாம் எப்ரோனிலே தாவீதின் காதுகள் கேட்கப் பேசுகிறதற்குப் போன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னேரும் அவனோடேகூட இருபது; பேரும் எப்ரோனிலிருக்கிற தாவீதினிடத்தில் வந்தபோது, தாவீது அப்னேருக்கும், அவனோடே வந்த மனுஷருக்கும் விருந்துசெய்த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னேரும் அவனோடேகூட இருபது; பேரும் எப்ரோனிலிருக்கிற தாவீதினிடத்தில் வந்தபோது, தாவீது அப்னேருக்கும், அவனோடே வந்த மனுஷருக்கும் விருந்துசெய்த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ன்பு அப்னேர் தாவீதை நோக்கி: நான் எழுந்துபோய் இஸ்ரவேலை எல்லாம் உம்மோடே உடன்படிக்கைபண்ணும்படிக்கு, ராஜாவாகிய என் ஆண்டவனிடத்தில் சேர்த்துக்கொண்டு; வருகிறேன்; அதினாலே உம்முடைய ஆத்துமா அரசாள விரும்புகிற இடமெல்லாம் அரசாளுவீர் என்றான்; அப்படியே தாவீது அப்னேரை அனுப்பிவிட்டான்; அவன் சமாதானத்தோடே போன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ப்ரோனிலே தாவீதுக்குப் பிறந்த குமாரர்: யெஸ்ரயேல் ஊராளான அகினோவாமிடத்திலே பிறந்த அம்னோன் அவனுக்கு முதல் பிறந்தவ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ன்பு அப்னேர் தாவீதை நோக்கி: நான் எழுந்துபோய் இஸ்ரவேலை எல்லாம் உம்மோடே உடன்படிக்கைபண்ணும்படிக்கு, ராஜாவாகிய என் ஆண்டவனிடத்தில் சேர்த்துக்கொண்டு; வருகிறேன்; அதினாலே உம்முடைய ஆத்துமா அரசாள விரும்புகிற இடமெல்லாம் அரசாளுவீர் என்றான்; அப்படியே தாவீது அப்னேரை அனுப்பிவிட்டான்; அவன் சமாதானத்தோடே போன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ன்பு அப்னேர் தாவீதை நோக்கி: நான் எழுந்துபோய் இஸ்ரவேலை எல்லாம் உம்மோடே உடன்படிக்கைபண்ணும்படிக்கு, ராஜாவாகிய என் ஆண்டவனிடத்தில் சேர்த்துக்கொண்டு; வருகிறேன்; அதினாலே உம்முடைய ஆத்துமா அரசாள விரும்புகிற இடமெல்லாம் அரசாளுவீர் என்றான்; அப்படியே தாவீது அப்னேரை அனுப்பிவிட்டான்; அவன் சமாதானத்தோடே போன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ாவீதின் சேவகரும் யோவாபும் அநேகம் பொருட்களைக் கொள்ளையிட்டு தண்டிலிருந்து கொண்டுவந்தார்கள்; அப்பொழுது அப்னேர் எப்ரோனில் தாவீதினிடத்தில் இல்லை; அவனை அனுப்பிவிட்டான்; அவன் சமாதானத்தோடே போய்விட்ட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ாவீதின் சேவகரும் யோவாபும் அநேகம் பொருட்களைக் கொள்ளையிட்டு தண்டிலிருந்து கொண்டுவந்தார்கள்; அப்பொழுது அப்னேர் எப்ரோனில் தாவீதினிடத்தில் இல்லை; அவனை அனுப்பிவிட்டான்; அவன் சமாதானத்தோடே போய்விட்ட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ாவீதின் சேவகரும் யோவாபும் அநேகம் பொருட்களைக் கொள்ளையிட்டு தண்டிலிருந்து கொண்டுவந்தார்கள்; அப்பொழுது அப்னேர் எப்ரோனில் தாவீதினிடத்தில் இல்லை; அவனை அனுப்பிவிட்டான்; அவன் சமாதானத்தோடே போய்விட்ட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யோவாபும் அவனோடிருந்த எல்லாச் சேனையும் வந்தபோது, நேரின் குமாரனாகிய அப்னேர் ராஜாவினிடத்தில் வந்தான் என்றும், அவர் அவனைச் சமாதானமாய்ப்போக அனுப்பிவிட்டார் என்றும் யோவாவுக்கு அறிவித்த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யோவாபும் அவனோடிருந்த எல்லாச் சேனையும் வந்தபோது, நேரின் குமாரனாகிய அப்னேர் ராஜாவினிடத்தில் வந்தான் என்றும், அவர் அவனைச் சமாதானமாய்ப்போக அனுப்பிவிட்டார் என்றும் யோவாவுக்கு அறிவித்த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யோவாப் ராஜாவண்டையில் பிரவேசித்து: என்ன செய்தீர்? இதோ அப்னேர் உம்மிடத்தில் வந்தானே, நீர் அவனைப் போகவிட்டது என்ன?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யோவாப் ராஜாவண்டையில் பிரவேசித்து: என்ன செய்தீர்? இதோ அப்னேர் உம்மிடத்தில் வந்தானே, நீர் அவனைப் போகவிட்டது என்ன?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ேரின் குமாரனாகிய அப்னேரை அறிவீரே; அவன் உம்மை மோசம்போக்கவும், உம்முடைய போக்குவரத்தை அறியவும், நீர் செய்கிறதையெல்லாம் ஆராயவும் வந்தான் என்று சொன்ன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ப்ரோனிலே தாவீதுக்குப் பிறந்த குமாரர்: யெஸ்ரயேல் ஊராளான அகினோவாமிடத்திலே பிறந்த அம்னோன் அவனுக்கு முதல் பிறந்தவ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ேரின் குமாரனாகிய அப்னேரை அறிவீரே; அவன் உம்மை மோசம்போக்கவும், உம்முடைய போக்குவரத்தை அறியவும், நீர் செய்கிறதையெல்லாம் ஆராயவும் வந்தான் என்று சொன்ன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யோவாப் தாவீதை விட்டுப் புறப்பட்டவுடனே அவன் அப்னேரைத் தாவீதுக்குத் தெரியாமல் கூட்டிக்கொண்டு வரும்படி ஆட்களை அனுப்பினான்; அவர்கள் சீரா என்னும் துரவுமட்டும்போய் அவனை அழைத்துக்கொண்டு வந்த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யோவாப் தாவீதை விட்டுப் புறப்பட்டவுடனே அவன் அப்னேரைத் தாவீதுக்குத் தெரியாமல் கூட்டிக்கொண்டு வரும்படி ஆட்களை அனுப்பினான்; அவர்கள் சீரா என்னும் துரவுமட்டும்போய் அவனை அழைத்துக்கொண்டு வந்த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னேர் எப்ரோனுக்குத் திரும்பி வருகிறபோது, யோவாப் அவனோடே இரகசியமாய்ப் பேசப்போகிறவன்போல் அவனை ஒலிமுகவாசலின் நடுவே ஒரு பக்கமாய் அழைத்துப்போய், தன் தம்பி ஆசகேலுடைய இரத்தப்பழியை வாங்க அங்கே அவனை வயிற்றியிலே குத்திக்கொன்றுபோட்ட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னேர் எப்ரோனுக்குத் திரும்பி வருகிறபோது, யோவாப் அவனோடே இரகசியமாய்ப் பேசப்போகிறவன்போல் அவனை ஒலிமுகவாசலின் நடுவே ஒரு பக்கமாய் அழைத்துப்போய், தன் தம்பி ஆசகேலுடைய இரத்தப்பழியை வாங்க அங்கே அவனை வயிற்றியிலே குத்திக்கொன்றுபோட்ட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னேர் எப்ரோனுக்குத் திரும்பி வருகிறபோது, யோவாப் அவனோடே இரகசியமாய்ப் பேசப்போகிறவன்போல் அவனை ஒலிமுகவாசலின் நடுவே ஒரு பக்கமாய் அழைத்துப்போய், தன் தம்பி ஆசகேலுடைய இரத்தப்பழியை வாங்க அங்கே அவனை வயிற்றியிலே குத்திக்கொன்றுபோட்ட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தாவீது அதைக் கேட்டபோது: நேரின் குமாரனாகிய அப்னேரின் இரத்தத்திற்காக என்மேலும் என் ராஜ்யத்தின் மேலும் கர்த்தருக்கு முன்பாக என்றைக்கும் பழியில்லை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தாவீது அதைக் கேட்டபோது: நேரின் குமாரனாகிய அப்னேரின் இரத்தத்திற்காக என்மேலும் என் ராஜ்யத்தின் மேலும் கர்த்தருக்கு முன்பாக என்றைக்கும் பழியில்லை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து யோவாபுடைய தலையின் மேலும், அவன் தகப்பன் குடும்பத்தின் மேலும் சுமந்திருப்பதாக; யோவாபின் வீட்டாரிலே பிரமியக்காரனும், குஷ்டரோகியும், கோல் ஊன்றி நடக்கிறவனும், பட்டயத்தால் விழுகிறவனும், அப்பம் குறைச்சலுள்ளவனும் ஒருக்காலும் ஒழிந்துபோகவதில்லை என்றா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து யோவாபுடைய தலையின் மேலும், அவன் தகப்பன் குடும்பத்தின் மேலும் சுமந்திருப்பதாக; யோவாபின் வீட்டாரிலே பிரமியக்காரனும், குஷ்டரோகியும், கோல் ஊன்றி நடக்கிறவனும், பட்டயத்தால் விழுகிறவனும், அப்பம் குறைச்சலுள்ளவனும் ஒருக்காலும் ஒழிந்துபோகவதில்லை என்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பாலின் மனைவியாயிருந்த கர்மேல் ஊரானான அபிகாயிலிடத்திலே பிறந்த கீலேயாப் அவனுடைய இரண்டாம் குமாரன்; மூன்றாம் குமாரன் கேசூரின் ராஜாவான தல்மாய் குமாரத்தியாகிய மாக்காள் பெற்ற அப்சலோம் என்பவ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து யோவாபுடைய தலையின் மேலும், அவன் தகப்பன் குடும்பத்தின் மேலும் சுமந்திருப்பதாக; யோவாபின் வீட்டாரிலே பிரமியக்காரனும், குஷ்டரோகியும், கோல் ஊன்றி நடக்கிறவனும், பட்டயத்தால் விழுகிறவனும், அப்பம் குறைச்சலுள்ளவனும் ஒருக்காலும் ஒழிந்துபோகவதில்லை என்றா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னேர் கிபியோனில் நடந்த யுத்ததிலே தங்கள் தம்பியாகிய ஆசகேலைக் கொன்றதினிமித்தம் யோவாபும் அவன் சகோதரனாகிய அபிசாயும் அவனைச் சங்காரம்பண்ணினா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னேர் கிபியோனில் நடந்த யுத்ததிலே தங்கள் தம்பியாகிய ஆசகேலைக் கொன்றதினிமித்தம் யோவாபும் அவன் சகோதரனாகிய அபிசாயும் அவனைச் சங்காரம்பண்ணினா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தாவீது யோவாபையும் அவனோடிருந்த சகல ஜனங்களையும் பார்த்து: நீங்கள் உங்கள் வஸ்திரங்களைக் கிழித்துக்கொண்டு, இரட்டுடுத்தி, அப்னேருக்கு முன்னாக நடந்து துக்கங்கொண்டாடுங்கள் என்று சொல்லி, தாவீதுராஜா தானும் பாடைக்குப் பின்சென்ற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தாவீது யோவாபையும் அவனோடிருந்த சகல ஜனங்களையும் பார்த்து: நீங்கள் உங்கள் வஸ்திரங்களைக் கிழித்துக்கொண்டு, இரட்டுடுத்தி, அப்னேருக்கு முன்னாக நடந்து துக்கங்கொண்டாடுங்கள் என்று சொல்லி, தாவீதுராஜா தானும் பாடைக்குப் பின்சென்ற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ர்கள் அப்னேரை எப்ரோனிலே அடக்கம்பண்ணுகையில் ராஜா அப்னேரின் கல்லறையண்டையிலே சத்தமிட்டு அழுதான்; சகல ஜனங்களும் அழுதார்கள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ர்கள் அப்னேரை எப்ரோனிலே அடக்கம்பண்ணுகையில் ராஜா அப்னேரின் கல்லறையண்டையிலே சத்தமிட்டு அழுதான்; சகல ஜனங்களும் அழுதார்கள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ராஜா அப்னேருக்காகப் புலம்பி: மதிகெட்டவன் சாகிறதுபோல அப்னேர் செத்துப்போனானோ?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உன் கைகள் கட்டப்படவும் இல்லை, உன் கால்களில் விலங்கு போடப்பட்டவும் இல்லை, துஷ்டர் கையில் மடிகிறதுபோல மடிந்தாயே என்றான்; அப்பொழுது ஜனங்களளெல்லாரும் பின்னும் அதிகமாய் அவனுக்காக அழுதார்கள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உன் கைகள் கட்டப்படவும் இல்லை, உன் கால்களில் விலங்கு போடப்பட்டவும் இல்லை, துஷ்டர் கையில் மடிகிறதுபோல மடிந்தாயே என்றான்; அப்பொழுது ஜனங்களளெல்லாரும் பின்னும் அதிகமாய் அவனுக்காக அழுத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பாலின் மனைவியாயிருந்த கர்மேல் ஊரானான அபிகாயிலிடத்திலே பிறந்த கீலேயாப் அவனுடைய இரண்டாம் குமாரன்; மூன்றாம் குமாரன் கேசூரின் ராஜாவான தல்மாய் குமாரத்தியாகிய மாக்காள் பெற்ற அப்சலோம் என்பவன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பொழுது இன்னும் இருக்கையில், ஜனங்கள் எல்லாரும் வந்து அப்பம் புசியும் என்று தாவீதுக்குப் சொன்னபோது, தாவீது: சூரியன் அஸ்தமிக்கிறதற்கு முன்னே நான் அப்பத்தையாகிலும், வெறெதையாகிலும் ருசிபார்த்தால் தேவன் எனக்கு அதற்குச் சரியாகவும் அதற்கு அதிகமாகவும் செய்யக்கடவர் என்று ஆணையிட்டுச் சொன்னான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பொழுது இன்னும் இருக்கையில், ஜனங்கள் எல்லாரும் வந்து அப்பம் புசியும் என்று தாவீதுக்குப் சொன்னபோது, தாவீது: சூரியன் அஸ்தமிக்கிறதற்கு முன்னே நான் அப்பத்தையாகிலும், வெறெதையாகிலும் ருசிபார்த்தால் தேவன் எனக்கு அதற்குச் சரியாகவும் அதற்கு அதிகமாகவும் செய்யக்கடவர் என்று ஆணையிட்டுச் சொன்னா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ஜனங்கள் எல்லாரும் அதைக் கவனித்தார்கள்; அது அவர்கள் பார்வைக்கு நன்றாயிருந்தது; அப்படியே ராஜா செய்ததெல்லாம் சகல ஜனங்களுக்கும் நலமாய்த் தோன்றினது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ஜனங்கள் எல்லாரும் அதைக் கவனித்தார்கள்; அது அவர்கள் பார்வைக்கு நன்றாயிருந்தது; அப்படியே ராஜா செய்ததெல்லாம் சகல ஜனங்களுக்கும் நலமாய்த் தோன்றினது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நேரின் குமாரனாகிய அப்னேரைக் கொன்றுபோட்டது ராஜாவினால் உண்டானதல்லவென்று அந்நாளிலே சகல ஜனங்களும், இஸ்ரவேலர் அனைவரும் அறிந்துகொண்டார்கள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நேரின் குமாரனாகிய அப்னேரைக் கொன்றுபோட்டது ராஜாவினால் உண்டானதல்லவென்று அந்நாளிலே சகல ஜனங்களும், இஸ்ரவேலர் அனைவரும் அறிந்துகொண்டார்கள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ராஜா தன் ஊழியக்காரரை நோக்கி: இன்றையதினம் இஸ்ரவேலில் பிரபுவும், பெரிய மனுஷனுமாகிய ஒருவன் விழுந்தான் என்று அறியீர்களா?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ராஜா தன் ஊழியக்காரரை நோக்கி: இன்றையதினம் இஸ்ரவேலில் பிரபுவும், பெரிய மனுஷனுமாகிய ஒருவன் விழுந்தான் என்று அறியீர்களா?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நான் ராஜாவாக அபிஷேகம்பண்ணப்பட்டவனாயிருந்தபோதிலும் நான் இன்னும் பலவீனன்; செருயாவின் குமாரராகிய இந்த மனுஷர் என் பலத்துக்கு மிஞ்சினவர்களாயிருக்கிறார்கள்; அந்தப் பொல்லாப்பைச் செய்தவனுக்கு கர்த்தர் அவன் பொல்லாப்புக்குத்தக்கதாய்ச் சரிக்கட்டுவாராக என்றான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நான் ராஜாவாக அபிஷேகம்பண்ணப்பட்டவனாயிருந்தபோதிலும் நான் இன்னும் பலவீனன்; செருயாவின் குமாரராகிய இந்த மனுஷர் என் பலத்துக்கு மிஞ்சினவர்களாயிருக்கிறார்கள்; அந்தப் பொல்லாப்பைச் செய்தவனுக்கு கர்த்தர் அவன் பொல்லாப்புக்குத்தக்கதாய்ச் சரிக்கட்டுவாராக என்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லாம் குமாரன் ஆகீத் பெற்ற அதோனியா என்பவன்; ஐந்தாம் குமாரன் அபித்தாள் பெற்ற செப்பத்தியா என்பவன்;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றாம் குமாரன் தாவீதின் மனைவியாகிய எக்லாளிடத்தில் பிறந்த இத்ரேயாம் என்பவன்; இவர்கள் எப்ரோனிலே தாவீதுக்குப் பிறந்தவ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343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it came to pass, while there was war between the house of Saul and the house of David,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ner made himself strong for the house of Sau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Saul had a concubine, whose name was Rizpah, the daughter of Aiah: and Ishbosheth said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ner, Wherefore have you gone in unto my father's concubin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n was Abner very angry for the words of Ishbosheth, and said, Am I a dog's head, which again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ah do show kindness this day unto the house of Saul your father, to his brethren, and to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iends, and have not delivered you into the hand of David, that you charge me to day with a faul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cerning this woma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So do God to Abner, and more also, except, as the LORD has sworn to David, even so I do to him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o translate the kingdom from the house of Saul, and to set up the throne of David over Isra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there was long war between the house of Saul and the house of David: but David waxed strong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over Judah, from Dan even to Beersheb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he could not answer Abner a word again, because he feared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Abner sent messengers to David on his behalf, saying, Whose is the land? saying also, Ma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league with me, and, behold, my hand shall be with you, to bring about all Israel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he said, Well; I will make a league with you: but one thing I require of you, that is,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not see my face, except you first bring Michal Saul's daughter, when you come to see my f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David sent messengers to Ishbosheth Saul's son, saying, Deliver me my wife Michal, which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spoused to me for an hundred foreskins of the Philistin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Ishbosheth sent, and took her from her husband, even from Phaltiel the son of Lais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her husband went with her along weeping behind her to Bahurim. Then said Abner unto him, Go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tronger, and the house of Saul waxed weaker and weak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turn. And he return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Abner had communication with the elders of Israel, saying, All of you sought for David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imes past to be king over you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Now then do it: for the LORD has spoken of David, saying, By the hand of my servant David I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ve my people Israel out of the hand of the Philistines, and out of the hand of all their enem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Abner also spoke in the ears of Benjamin: and Abner went also to speak in the ears of Davi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Hebron all that seemed good to Israel, and that seemed good to the whole house of Benjam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So Abner came to David to Hebron, and twenty men with him. And David made Abner and the men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re with him a fea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Abner said unto David, I will arise and go, and will gather all Israel unto my lor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unto David were sons born in Hebron: and his firstborn was Amnon, of Ahinoa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, that they may make a league with you, and that you may reign over all that yours hear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ires. And David sent Abner away; and he went in pe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, behold, the servants of David and Joab came from pursuing a troop, and brought in a gre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oil with them: but Abner was not with David in Hebron; for he had sent him away, and he was g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pe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When Joab and all the host that was with him were come, they told Joab, saying, Abner the s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r came to the king, and he has sent him away, and he is gone in pe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en Joab came to the king, and said, What have you done? behold, Abner came unto you; why is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you have sent him away, and he is quite gon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You know Abner the son of Ner, that he came to deceive you, and to know your going out and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zreelites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ing in, and to know all that you d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when Joab was come out from David, he sent messengers after Abner, which brought him aga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the well of Sirah: but David knew it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when Abner was returned to Hebron, Joab took him aside in the gate to speak with hi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quietly, and stroke him there under the fifth rib, that he died, for the blood of Asahel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afterward when David heard it, he said, I and my kingdom are guiltless before the LORD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r from the blood of Abner the son of N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Let it rest on the head of Joab, and on all his father's house; and let there not fail fro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 of Joab one that has an issue, or that is a leper, or that leans on a staff, or that falls 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his second, Chileab, of Abigail the wife of Nabal the Carmelite; and the third, Absalo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word, or that lacks br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So Joab, and Abishai his brother slew Abner, because he had slain their brother Asahel at Gibe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batt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David said to Joab, and to all the people that were with him, Rend your clothes, and gi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with sackcloth, and mourn before Abner. And king David himself followed the bi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they buried Abner in Hebron: and the king lifted up his voice, and wept at the grav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ner; and all the people wep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the king lamented over Abner, and said, Died Abner as a fool di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Your hands were not bound, nor your feet put into fetters: as a man falls before wicked men, s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ell you. And all the people wept again over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n of Maacah the daughter of Talmai king of Geshu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when all the people came to cause David to eat food while it was yet day, David swor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ing, So do God to me, and more also, if I taste bread, or ought else, till the sun be dow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all the people took notice of it, and it pleased them: as whatsoever the king did pleas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the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For all the people and all Israel understood that day that it was not of the king to slay Abn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on of N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nd the king said unto his servants, Know all of you not that there is a prince and a great m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llen this day in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And I am this day weak, though anointed king; and these men the sons of Zeruiah be too hard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: the LORD shall reward the doer of evil according to his wicked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 fourth, Adonijah the son of Haggith; and the fifth, Shephatiah the son of Abital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 sixth, Ithream, by Eglah David's wife. These were born to David in Hebr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2026-07-18T23:41:10Z</dcterms:created>
  <dcterms:modified xsi:type="dcterms:W3CDTF">2026-07-18T23:41:10Z</dcterms:modified>
  <dc:title>2 சாமுவேல்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