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6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ou knowest, Lord, Thou knowest all about me,  
And all the winding way my feet have trod;
And now Thou know'st I cannot go 
without Thee, 
To guide me onward through the swelling floo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ou know'st my way---how lone, 
how dark, how cheerless, 
If Thy dear hand I fail in all to see :
Bright with Thy smile of love, my 
heart is fearless,
When in my weakness I can lean on The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Give me Thy presence ! Go Thou, 
Lord, before me, 
Make a plain path where all is 
rough and drear; [o'er me, 
So let me trust the love that watches 
And in the shadows still believe 
Thee near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2026-07-31T14:00:14Z</dcterms:created>
  <dcterms:modified xsi:type="dcterms:W3CDTF">2026-07-31T14:00:14Z</dcterms:modified>
  <dc:title>Hymn : 548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