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10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மாக்கும் தேவாதி தேவனை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னம் தினம் ஸ்தோத்தர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வை –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ல்லேலூயா என்று ஆவியில் நிறை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நிய பாஸையிலே அவரோடே பேச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மையால் என் வாழ்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ள்தோறும் நடத்தும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தனை ஸ்தோத்தர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வை –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ப்பேன் நான் ஆத்ம மணாளன்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் இயேசுவை அனுதின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 கீதத்தால் அவர் நாமம் போற்ற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ுதினம் ஸ்தோத்தரிப்பேன் என் இயேசு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வை –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ூத சேனை போற்றும் தூயாதி தூய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ளின் மத்தியிலே வாச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ய்யும் நேசனை – ஜெபம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2026-09-16T16:05:33Z</dcterms:created>
  <dcterms:modified xsi:type="dcterms:W3CDTF">2026-09-16T16:05:33Z</dcterms:modified>
  <dc:title>துதிப் பாடல்கள் : 287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