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sing of the wonderful mercy of God,
Of His constant protection and care; 
Let our fervent devotions like incense arise,
When we gather before Him in pray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praise and adore Him for all He hath done,
Let us tell of His goodness and care ; 
Let our fervent devotions like incense arise, 
When we gather before Him in praye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us sing of the wonderful gift of His grace, 
That to us He has tenderly shown ; 
In the blessed communion with Jesus His Son, 
That has brought us so near to His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us pray that His blessing may follow us still,
That His light on our pathway may shine ; 
And at last that our spirits made perfect in Him 
May inherit His kingdom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2026-09-15T17:28:12Z</dcterms:created>
  <dcterms:modified xsi:type="dcterms:W3CDTF">2026-09-15T17:28:12Z</dcterms:modified>
  <dc:title>Hymn : 304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