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0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ணை மிகும் கரங்கள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்டி அழைக்கும் தேவன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ன்மை செய்திடுங் கால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ோரைத் தேடிடுங் கண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வில்லாத ஆசீர்கள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ிக்கும் நல்ல தேவன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ு காட்டும் பா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றில்லா அன்பின் வழ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வழி என்ற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தந்த தேவன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வாழ்வினில் இன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ிலுவையில் தொங்கும் மீட்ப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ந்த வாழ்வின் பங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ந்திரமே நல்க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ாய் தங்கி வாழ்வேன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மதில் அவரைப் புகழுவேன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ங்கள் போக்கிடும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் நிறைந்த நல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மதிலே அருள் தன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ிக்கும் அன்பு தேவன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ண்ணீர் துடைத்திடும் கர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ம் ஏற்ற நல் கர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2026-07-25T13:23:18Z</dcterms:created>
  <dcterms:modified xsi:type="dcterms:W3CDTF">2026-07-25T13:23:18Z</dcterms:modified>
  <dc:title>துதிப் பாடல்கள் : 424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