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 மிகும் கரங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்டி அழைக்கும்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ன்மை செய்திடுங் கா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ோரைத் தேடிடுங் கண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வில்லாத ஆசீர்க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க்கும் நல்ல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 காட்டும் பா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றில்லா அன்பின் வழ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ழி என்ற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் தந்த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 வாழ்வினில் இன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ிலுவையில் தொங்கும் மீட்ப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ந்த வாழ்வின் பங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ந்திரமே நல்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ாய் தங்கி வாழ்வே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மதில் அவரைப் புகழுவே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ங்கள் போக்கிடும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நிறைந்த நல்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மதிலே அருள் த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ிக்கும் அன்பு தேவன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ண்ணீர் துடைத்திடும் க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ம் ஏற்ற நல் க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2026-07-25T13:23:18Z</dcterms:created>
  <dcterms:modified xsi:type="dcterms:W3CDTF">2026-07-25T13:23:18Z</dcterms:modified>
  <dc:title>துதிப் பாடல்கள் : 424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