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ncamped along the hills of light, 
Ye Christian soldiers, rise, 
And press the battle ere the night 
Shall veil the glowing skies; 
Against the foe in vales below 
Let all our strength be hurled ;
Faith is the victory, we know, 
That overcomes the worl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ith . Is the victory ! Faith . is the victory 
Oh, glorious victory, that overcomes the worl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is banner over us is Love, 
Our sword, the Word of God ; 
We tread the road the saints above 
With shouts of triumph trod ; 
By faith they, like a whirlwind's breath, 
Swept on o'er every field ; 
The faith by which they conquered Death 
Is still our shining shiel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 every hand the foe we find 
Drawn up in dread array; 
Let tents of ease be left behind, 
And----onward to the fray ! 
Salvation's helmet on each head, 
With truth all girt about, 
The earth shall tremble 'neath our tread,
And echo with our shout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o him that overcomes the foe 
White raiment shall be given ; 
Before the angels he shall know 
His name confessed in heaven ; 
Then onward from the hills of light, 
Our hearts with love aflame, 
We'll vanquish all the hosts of night, 
In Jesus' conquering na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2026-09-15T18:27:17Z</dcterms:created>
  <dcterms:modified xsi:type="dcterms:W3CDTF">2026-09-15T18:27:17Z</dcterms:modified>
  <dc:title>Hymn : 682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