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ார் உன்னைக் காப்பார்
காத்தவர், காப்பார் இன்னும் இனிமேல் காத்திடுவார்
கலங்காதே மனமே - காத்திட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ஆதரவாய்ப் பல ஆண்டுகளில் பரன்
அடைக்கலமாயிருந்தார் (2)
காதலுடனவர் கைப்பணி செய்திட
கனிவுடன் ஆதரித்தார்
தரித்தார், தரித்தார், தரித்தார்
பரிசுத்தத்தில் அலங்கரித்த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ார் உன்னைக் காப்பார்
காத்தவர், காப்பார் இன்னும் இனிமேல் காத்திடுவார்
கலங்காதே மனமே - காத்திட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ார் உன்னைக் காப்பார்
காத்தவர், காப்பார் இன்னும் இனிமேல் காத்திடுவார்
கலங்காதே மனமே - காத்திடு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டுனை அழைத்தவர் கரமதைப் பார்
அவர் கைவிடாதிருப்பார் (2)
ஆண்டுகள் தோறும் உனக்கவர் அளித்த
ஆசிகளை எண்ணிப்பார்
எண்ணிப்பார் எண்ணிப்பார் எண்ணிப்பார்
என்றுமதை எண்ணிப்ப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ார் உன்னைக் காப்பார்
காத்தவர், காப்பார் இன்னும் இனிமேல் காத்திடுவார்
கலங்காதே மனமே - காத்திட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ஸ்ரவேலுக்கு வாக்குப்படி இன்பக்கானான்
அளிக்கவில்லையோ (2)
இப்போதிவர்களை நிர்மூலம் செய்வதென்றும்,
பின்னும் இரங்கவில்லையோ
இல்லையோ இல்லையோ இல்லையோ
மனஸ்தாபம் கொள்ள வில்லையோ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ார் உன்னைக் காப்பார்
காத்தவர், காப்பார் இன்னும் இனிமேல் காத்திடுவார்
கலங்காதே மனமே - காத்திட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ீழ்சசியிலிருந்துன்னைக் மீட்பவரும் இகழ்ந்து
விடாது சேர்ப்பவரும் (2)
சிற்சில வேளையில் சிட்சையினாலுன்னைக்
கிட்டி இழுப்பவரும்
ஜெயமும் கனமும் சுகமும்
உனக்கென்றும் அளிப்பவர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ப்பார் உன்னைக் காப்பார்
காத்தவர், காப்பார் இன்னும் இனிமேல் காத்திடுவார்
கலங்காதே மனமே - காத்திடுவ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யின் கட்டில் வருமுன் உனக்காய்த்
தாமுயிர் கொடுத்தவரே (2)
காயீனைப் போலுனைத் தள்ளிவிடாது
கை கொடுத்தெடுத்தவரே
அவரே, அவரே, அவரே
அன்பு கொண்டு மணப்பவ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2026-09-15T17:34:47Z</dcterms:created>
  <dcterms:modified xsi:type="dcterms:W3CDTF">2026-09-15T17:34:47Z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