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045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ப்பார் உன்னைக் காப்பார் 
காத்தவர் காப்பார் , இன்னும் இனிமேல் காத்திடுவார்
கலங்காதே மனமே --- காத்திடுவார்                   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 கண்டுனை அழைத்தவர் கரமதைப்பார் , அவர் கைவிடாதிருப்பார்
ஆண்டுகள் தோறும் உனக்கவர் அளித்த ஆசிகளை எண்ணிப்பார்
என்ணிப்பார் , என்ணிப்பார் , எண்ணிப்பார்
ஒன்றொன்றாயதை எண்ணிப்பார் --- காப்பார்
2.  இஸ்ரவேலுக்கு வாக்குப்படி இன்பக் கானான் அளிக்கவில்லையோ
இப்போதிவர்களை நிர்மூலம் செய்வதென்று பின்னும் இரங்கவில்லையோ
இல்லையோ , இல்லையோ , இல்லையோ
மனஸ்தாபம் கொள்ளவில்லையோ --- காப்பார்
3.  வீழ்ச்சியில் விழித்துன்னை மீட்பவரும் இகழ்ந்துவிடாது சேர்ப்பவரும்
சிற்சில வேளையில் சிட்சையினாலுன்னைக் கிட்டியிழுப்பவரும்
ஜெயமும் , கனமும் , சுகமும்
இரக்கமா யுனக்களிப்பவரும் --- காப்பார்
4.  தாயின் கட்டில் வருமுன் உனக்காய்த் தாமுயிர் கொடுத்தவரே
காயீனைப் போலுனைத் தள்ளிவிடாது கை கொடுத்தெடுத்தவரே
அன்பு கொண்டு மணந்தவரே --- காப்பார்
5.  ஆதரவாய்ப் பல ஆண்டுகளில் பரன் அடைக்கலமாயிருந்தார்
காதலுடன்னவர் கைப்பணி செய்திடக் கனிவுடனாதரித்தார்
பரிசுத்தத்தில் லங்கரித்தார் --- காப்ப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0">
  <a:themeElements>
    <a:clrScheme name="Theme4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2026-07-30T15:09:37Z</dcterms:created>
  <dcterms:modified xsi:type="dcterms:W3CDTF">2026-07-30T15:09:37Z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