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வை அவர் த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னுதினம் போஷித்து நட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நாம மகிமையினிம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பாதையில் நடத்த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ரணப் பள்ளத்தாக்கில்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ோடு கூடவ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பிஷேகத்தால் தினம் நிற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ம் நிரம்பியே வழியச்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ுள்ள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யும் நன்மையும் தொடர்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ந்தன் மேய்ப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கர்த்தரின் வீட்டிலே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த்த நாட்களாய் நிலைத்து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ாழ்ச்சி அட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ோலும் தடியு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தேற்றி நட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ுல்லுள்ள இடங்களில் மேய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கள் யாவையும் சந்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மர்ந்த தண்ணீரண்டை நட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சமாதான வாழ்வை அளித்த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2026-07-30T12:40:37Z</dcterms:created>
  <dcterms:modified xsi:type="dcterms:W3CDTF">2026-07-30T12:40:37Z</dcterms:modified>
  <dc:title>துதிப் பாடல்கள் : 1013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