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ூபன் சாவாமல் பிழைப்பானாக; அவன் ஜனம் கொஞ்சமாயிராது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யூதாவைக் குறித்து: கர்த்தாவே, யூதாவின் சத்தத்தைக் கேட்டு, அவன் தன் ஜனத்தோடே திரும்பச்சேரப்பண்ணும்; அவன் கை பலக்கக்கடவது; அவனுடைய சத்துருக்களுக்கு அவனை நீங்கலாக்கி விடுவிக்கிற சகாயராயிருப்பீராக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யூதாவைக் குறித்து: கர்த்தாவே, யூதாவின் சத்தத்தைக் கேட்டு, அவன் தன் ஜனத்தோடே திரும்பச்சேரப்பண்ணும்; அவன் கை பலக்கக்கடவது; அவனுடைய சத்துருக்களுக்கு அவனை நீங்கலாக்கி விடுவிக்கிற சகாயராயிருப்பீராக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ேவியைக்குறித்து: நீ மாசாவிலே பரீட்சைபார்த்து, மேரிபாவின் தண்ணீரிடத்தில் வாக்குவாதம்பண்ணின உன் பரிசுத்த புருஷன் வசமாய் உன்னுடைய தும்மீம் ஊரீம் என்பவைகள் இருப்ப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ேவியைக்குறித்து: நீ மாசாவிலே பரீட்சைபார்த்து, மேரிபாவின் தண்ணீரிடத்தில் வாக்குவாதம்பண்ணின உன் பரிசுத்த புருஷன் வசமாய் உன்னுடைய தும்மீம் ஊரீம் என்பவைகள் இருப்பத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தகப்பனுக்கும் தன் தாய்க்கும்: நான் உங்களைப் பாரேன் என்று சொல்லி, தன் சகோதரரை அங்கிகரியாமல், தன் பிள்ளைகளையும் அறியாமலிருக்கிறவன் வசமாய் அவைகள் இருப்பதாக; அவர்கள் உம்முடைய வார்த்தைகளைக் கைக்கொண்டு, உம்முடைய உடன்படிக்கையைக் காக்கிற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தகப்பனுக்கும் தன் தாய்க்கும்: நான் உங்களைப் பாரேன் என்று சொல்லி, தன் சகோதரரை அங்கிகரியாமல், தன் பிள்ளைகளையும் அறியாமலிருக்கிறவன் வசமாய் அவைகள் இருப்பதாக; அவர்கள் உம்முடைய வார்த்தைகளைக் கைக்கொண்டு, உம்முடைய உடன்படிக்கையைக் காக்கிறவ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தகப்பனுக்கும் தன் தாய்க்கும்: நான் உங்களைப் பாரேன் என்று சொல்லி, தன் சகோதரரை அங்கிகரியாமல், தன் பிள்ளைகளையும் அறியாமலிருக்கிறவன் வசமாய் அவைகள் இருப்பதாக; அவர்கள் உம்முடைய வார்த்தைகளைக் கைக்கொண்டு, உம்முடைய உடன்படிக்கையைக் காக்கிறவ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யாக்கோபுக்கு உம்முடைய நியாயங்களையும், இஸ்ரவேலுக்கு உம்முடைய பிரமாணத்தையும் போதித்து, சந்நிதானத்திலே தூபவர்க்கத்தையும், உமது பலிபீடத்தின்மேல் சர்வாங்கதகனபலிகளையும் இட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யாக்கோபுக்கு உம்முடைய நியாயங்களையும், இஸ்ரவேலுக்கு உம்முடைய பிரமாணத்தையும் போதித்து, சந்நிதானத்திலே தூபவர்க்கத்தையும், உமது பலிபீடத்தின்மேல் சர்வாங்கதகனபலிகளையும் இட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மனுஷனாகிய மோசே தான் மரணமடையுமுன்னே இஸ்ரவேல் புத்திரரை ஆசீர்வதித்த ஆசீர்வாதம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அவன் சம்பத்தை ஆசீர்வதித்து, அவன் கைக்கிரியையின்மேல் பிரியமாயிரும்; அவனைப் பகைத்து அவனுக்கு விரோதமாய் எழும்புகிறவர்கள் திரும்ப எழுந்திராதபடி அவர்களுடைய இடுப்புகளை நொறுக்கிவிடும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அவன் சம்பத்தை ஆசீர்வதித்து, அவன் கைக்கிரியையின்மேல் பிரியமாயிரும்; அவனைப் பகைத்து அவனுக்கு விரோதமாய் எழும்புகிறவர்கள் திரும்ப எழுந்திராதபடி அவர்களுடைய இடுப்புகளை நொறுக்கிவிடும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ன்யமீனைக்குறித்து: கர்த்தருக்குப் பிரியமானவன், அவரோடே சுகமாய்த் தங்கியிருப்பான்; அவனை எந்நாளும் அவர் காப்பாற்றி, அவன் எல்லைக்குள்ளே வாசமாயிருப்பார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ன்யமீனைக்குறித்து: கர்த்தருக்குப் பிரியமானவன், அவரோடே சுகமாய்த் தங்கியிருப்பான்; அவனை எந்நாளும் அவர் காப்பாற்றி, அவன் எல்லைக்குள்ளே வாசமாயிருப்பார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சேப்பைக்குறித்து: கர்த்தரால் அவனுடைய தேசம் ஆசீர்வதிக்கப்படுவதாக; அது வானத்தின் செல்வத்தினாலும், பனியினாலும், ஆழத்திலுள்ள நீரூற்றுகளினால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சேப்பைக்குறித்து: கர்த்தரால் அவனுடைய தேசம் ஆசீர்வதிக்கப்படுவதாக; அது வானத்தின் செல்வத்தினாலும், பனியினாலும், ஆழத்திலுள்ள நீரூற்றுகளினால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ூரியன் பக்குவப்படுத்தும் அருமையான கனிகளினாலும், சந்திரன் பக்குவப்படுத்தும் அருமையான பலன்களினால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ிபர்வதங்களில் உண்டாகும் திரவியங்களினாலும் நித்திய மலைகளில் பிறக்கும் அரும்பொருள்களினால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டும் அதின் நிறைவும் கொடுக்கும் அருமையான தானியங்களினாலும் ஆசீர்வதிக்கப்படுவதாக. முட்செடியில் எழுந்தருளினவரின் தயை யோசேப்புடைய சிரசின்மேலும், தன் சகோதரரில் விசேஷித்தவனுடைய உச்சந்தலையின்மேலும் வருவத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டும் அதின் நிறைவும் கொடுக்கும் அருமையான தானியங்களினாலும் ஆசீர்வதிக்கப்படுவதாக. முட்செடியில் எழுந்தருளினவரின் தயை யோசேப்புடைய சிரசின்மேலும், தன் சகோதரரில் விசேஷித்தவனுடைய உச்சந்தலையின்மேலும் வருவ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ீனாயிலிருந்து எழுந்தருளி, சேயீரிலிருந்து அவர்களுக்கு உதயமானார்; பாரான் மலையிலிருந்து பிரகாசித்து, பதினாயிரங்களான பரிசுத்தவான்களோடே பிரசன்னமானார்; அவர்களுக்காக அக்கினிமயமான பிரமாணம் அவருடைய வலதுகரத்திலிருந்து புறப்பட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டும் அதின் நிறைவும் கொடுக்கும் அருமையான தானியங்களினாலும் ஆசீர்வதிக்கப்படுவதாக. முட்செடியில் எழுந்தருளினவரின் தயை யோசேப்புடைய சிரசின்மேலும், தன் சகோதரரில் விசேஷித்தவனுடைய உச்சந்தலையின்மேலும் வருவத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லங்காரம் அவன் தலையீற்றுக் காளையினுடைய அலங்காரத்தைப்போலவும், அவன் கொம்புகள் காண்டாமிருகத்தின் கொம்புகளைப்போலவும் இருக்கும்; அவைகளாலே ஜனங்களை ஏகமாய் தேசத்தின் கடையாந்தரங்கள்மட்டும் முட்டித் துரத்துவான்; அவைகள் எப்பிராயீமின் பதினாயிரங்களும் மனாசேயின் ஆயிரங்களுமானவை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லங்காரம் அவன் தலையீற்றுக் காளையினுடைய அலங்காரத்தைப்போலவும், அவன் கொம்புகள் காண்டாமிருகத்தின் கொம்புகளைப்போலவும் இருக்கும்; அவைகளாலே ஜனங்களை ஏகமாய் தேசத்தின் கடையாந்தரங்கள்மட்டும் முட்டித் துரத்துவான்; அவைகள் எப்பிராயீமின் பதினாயிரங்களும் மனாசேயின் ஆயிரங்களுமானவைகள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லங்காரம் அவன் தலையீற்றுக் காளையினுடைய அலங்காரத்தைப்போலவும், அவன் கொம்புகள் காண்டாமிருகத்தின் கொம்புகளைப்போலவும் இருக்கும்; அவைகளாலே ஜனங்களை ஏகமாய் தேசத்தின் கடையாந்தரங்கள்மட்டும் முட்டித் துரத்துவான்; அவைகள் எப்பிராயீமின் பதினாயிரங்களும் மனாசேயின் ஆயிரங்களுமானவைகள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புலோனைக்குறித்து: செபுலோனே, நீ வெளியே புறப்பட்டுப்போகையிலும், இசக்காரே, நீ உன் கூடாரங்களில் தங்குகையிலும் சந்தோஷமாயிர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புலோனைக்குறித்து: செபுலோனே, நீ வெளியே புறப்பட்டுப்போகையிலும், இசக்காரே, நீ உன் கூடாரங்களில் தங்குகையிலும் சந்தோஷமாயிர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னங்களை அவர்கள் மலையின்மேல் வரவழைத்து, அங்கே நீதியின் பலிகளை இடுவார்கள்; கடல்களிலுள்ள சம்பூரணத்தையும் மணலுக்குள்ளே மறைந்திருக்கும் பொருள்களையும் அநுபவிப்பார்கள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னங்களை அவர்கள் மலையின்மேல் வரவழைத்து, அங்கே நீதியின் பலிகளை இடுவார்கள்; கடல்களிலுள்ள சம்பூரணத்தையும் மணலுக்குள்ளே மறைந்திருக்கும் பொருள்களையும் அநுபவிப்பார்கள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ாத்தைக்குறித்து: காத்துக்கு விஸ்தாரமான இடத்தைக் கொடுக்கிறவர் ஸ்தோத்திரிக்கப்பட்டவர்; அவன் சிங்கத்தைப்போல் தங்கியிருந்து, புயத்தையும் உச்சந்தலையையும் பீறிப்போடுவ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ாத்தைக்குறித்து: காத்துக்கு விஸ்தாரமான இடத்தைக் கொடுக்கிறவர் ஸ்தோத்திரிக்கப்பட்டவர்; அவன் சிங்கத்தைப்போல் தங்கியிருந்து, புயத்தையும் உச்சந்தலையையும் பீறிப்போடு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சீனாயிலிருந்து எழுந்தருளி, சேயீரிலிருந்து அவர்களுக்கு உதயமானார்; பாரான் மலையிலிருந்து பிரகாசித்து, பதினாயிரங்களான பரிசுத்தவான்களோடே பிரசன்னமானார்; அவர்களுக்காக அக்கினிமயமான பிரமாணம் அவருடைய வலதுகரத்திலிருந்து புறப்பட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தனக்காக முதல் இடத்தைப்பார்த்துக்கொண்டான்; அங்கே தனக்கு நியாயப்பிரமாணிகன் கொடுத்த பங்குபத்திரமாயிருக்கிறது; ஆனாலும் அவன் ஜனத்தின முன்னணியாய் வந்து, மற்ற இஸ்ரவேலுடனே கர்த்தரின் நீதியையும் அவருடைய நியாயங்களையும் நடப்பிப்பான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தனக்காக முதல் இடத்தைப்பார்த்துக்கொண்டான்; அங்கே தனக்கு நியாயப்பிரமாணிகன் கொடுத்த பங்குபத்திரமாயிருக்கிறது; ஆனாலும் அவன் ஜனத்தின முன்னணியாய் வந்து, மற்ற இஸ்ரவேலுடனே கர்த்தரின் நீதியையும் அவருடைய நியாயங்களையும் நடப்பிப்பான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தனக்காக முதல் இடத்தைப்பார்த்துக்கொண்டான்; அங்கே தனக்கு நியாயப்பிரமாணிகன் கொடுத்த பங்குபத்திரமாயிருக்கிறது; ஆனாலும் அவன் ஜனத்தின முன்னணியாய் வந்து, மற்ற இஸ்ரவேலுடனே கர்த்தரின் நீதியையும் அவருடைய நியாயங்களையும் நடப்பிப்பா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ணைக்குறித்து: தாண் ஒரு பாலசிங்கம், அவன் பாசானிலிருந்து பாய்வா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ப்தலியைக்குறித்து: நப்தலி கர்த்தருடைய தயவினாலே திர்ப்தியடைந்து, அவருடைய ஆசீர்வாதத்தினாலே நிறைந்திருப்பான். நீ மேற்றிசையையும் தென்திசையையும் சுதந்தரித்துக்கொள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ப்தலியைக்குறித்து: நப்தலி கர்த்தருடைய தயவினாலே திர்ப்தியடைந்து, அவருடைய ஆசீர்வாதத்தினாலே நிறைந்திருப்பான். நீ மேற்றிசையையும் தென்திசையையும் சுதந்தரித்துக்கொள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ேரைக்குறித்து: ஆசேர் புத்திரபாக்கியமுடையவனாய், தன் சகோதரருக்குப் பிரியமாயிருந்து, தன் காலை எண்ணெயிலே தோய்ப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ேரைக்குறித்து: ஆசேர் புத்திரபாக்கியமுடையவனாய், தன் சகோதரருக்குப் பிரியமாயிருந்து, தன் காலை எண்ணெயிலே தோய்ப்ப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ரும்பும் வெண்கலமும் உன் பாதரட்சையின் கீழிருக்கும், உன் நாட்களுக்குத்தக்கதாய் உன் பெலனும் இருக்கும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ெஷூரனுடைய தேவனைப்போல் ஒருவரும் இல்லை; அவர் உனக்குச் சகாயமாய் வானங்களின்மேலும் தமது மாட்சிமையோடு ஆகாய மண்டலங்களின்மேலும் ஏறிவர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ெய்யாகவே அவர் ஜனங்களைச் சிநேகிக்கிறார்; அவருடைய பரிசுத்தவான்களெல்லாரும் உம்முடைய கையில் இருக்கிறார்கள்; அவர்கள் உம்முடைய பாதத்தில்விழுந்து, உம்முடைய வார்த்தைகளினால் போதனையடைவ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ெஷூரனுடைய தேவனைப்போல் ஒருவரும் இல்லை; அவர் உனக்குச் சகாயமாய் வானங்களின்மேலும் தமது மாட்சிமையோடு ஆகாய மண்டலங்களின்மேலும் ஏறிவருகி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ாதி தேவனே உனக்கு அடைக்கலம்; அவருடைய நித்திய புயங்கள் உனக்கு ஆதாரம்; அவர் உனக்கு முன்னின்று சத்துருக்களைத் துரத்தி, அவர்களை அழித்துப்போடு என்று கட்டளையிடுவ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ாதி தேவனே உனக்கு அடைக்கலம்; அவருடைய நித்திய புயங்கள் உனக்கு ஆதாரம்; அவர் உனக்கு முன்னின்று சத்துருக்களைத் துரத்தி, அவர்களை அழித்துப்போடு என்று கட்டளையிடுவ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ஸ்ரவேல் சுகமாய்த் தனித்து வாசம்பண்ணுவான்; யாக்கோபின் ஊற்றானது தானியமும் திராட்சரசமுமுள்ள தேசத்திலே இருக்கும்; அவருடைய வானமும் பனியைப் பெய்ய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ஸ்ரவேல் சுகமாய்த் தனித்து வாசம்பண்ணுவான்; யாக்கோபின் ஊற்றானது தானியமும் திராட்சரசமுமுள்ள தேசத்திலே இருக்கும்; அவருடைய வானமும் பனியைப் பெய்ய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ே, நீ பாக்கியவான்; கர்த்தரால் இரட்சிக்கப்பட்ட ஜனமே, உனக்கு ஒப்பானவன் யார்? உனக்குச் சகாயஞ்செய்யும் கேடகமும் உனக்கு மகிமைபொருந்திய பட்டயமும் அவரே; உன் சத்துருக்கள் உனக்கு இச்சகம் பேசி அடங்குவார்கள்; அவர்கள் மேடுகளை மிதிப்பாய், என்று சொன்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ே, நீ பாக்கியவான்; கர்த்தரால் இரட்சிக்கப்பட்ட ஜனமே, உனக்கு ஒப்பானவன் யார்? உனக்குச் சகாயஞ்செய்யும் கேடகமும் உனக்கு மகிமைபொருந்திய பட்டயமும் அவரே; உன் சத்துருக்கள் உனக்கு இச்சகம் பேசி அடங்குவார்கள்; அவர்கள் மேடுகளை மிதிப்பாய், என்று சொன்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ே, நீ பாக்கியவான்; கர்த்தரால் இரட்சிக்கப்பட்ட ஜனமே, உனக்கு ஒப்பானவன் யார்? உனக்குச் சகாயஞ்செய்யும் கேடகமும் உனக்கு மகிமைபொருந்திய பட்டயமும் அவரே; உன் சத்துருக்கள் உனக்கு இச்சகம் பேசி அடங்குவார்கள்; அவர்கள் மேடுகளை மிதிப்பாய், என்று சொன்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ெய்யாகவே அவர் ஜனங்களைச் சிநேகிக்கிறார்; அவருடைய பரிசுத்தவான்களெல்லாரும் உம்முடைய கையில் இருக்கிறார்கள்; அவர்கள் உம்முடைய பாதத்தில்விழுந்து, உம்முடைய வார்த்தைகளினால் போதனையடை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ோசே நமக்கு ஒரு நியாயப்பிரமாணத்தைக் கற்பித்தான்; அது யாக்கோபின் சபைக்குச் சுதந்தரமா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ின் தலைவரும் இஸ்ரவேலின் கோத்திரங்களும் கூட்டங்கூடினபோது அவர் யெஷூரனுக்கு ராஜாவாயிருந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ின் தலைவரும் இஸ்ரவேலின் கோத்திரங்களும் கூட்டங்கூடினபோது அவர் யெஷூரனுக்கு ராஜாவாயிருந்த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रूबेन न मरे, वरन जीवित रहे, तौभी उसके यहां के मनुष्य थोड़े हो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और यहूदा पर यह आशीर्वाद हुआ जो मूसा ने कहा, हे यहोवा तू यहूदा की सुन, और उसे उसके लोगों के पा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हुंचा। वह अपने लिये आप अपने हाथों से लड़ा, और तू ही उसके द्रोहियों के विरुद्ध उसका सहायक हो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फिर लेवी के विषय में उसने कहा, तेरे तुम्मीम और ऊरीम तेरे भक्त के पास हैं, जिस को तू ने मस्सा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ख लिया, और जिसके साथ मरीबा नाम सोते पर तेरा वादविवाद हु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उसने तो अपने माता पिता के विषय में कहा, कि मैं उन को नहीं जानता; और न तो उसने अपने भाइयों को अप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ाना, और न अपने पुत्रों को पहिचाना। क्योंकि उन्होंने तेरी बातें मानी, और वे तेरी वाचा का पालन करत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वे याकूब को तेरे नियम, और इस्राएल को तेरी व्यवस्था सिखाएंगे; और तेरे आगे धूप और तेरी वेदी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र्वांग पशु को होमबलि करेंग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जो आशीर्वाद परमेश्वर के जन मूसा ने अपनी मृत्यु से पहिले इस्राएलियों को दिया वह यह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हे यहोवा, उसकी सम्पत्ति पर आशीष दे, और उसके हाथों की सेवा को ग्रहण कर; उसके विरोधियों और बैरिय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ी कमर पर ऐसा मार, कि वे फिर न उठ सके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फिर उसने बिन्यामीन के विषय में कहा, यहोवा का वह प्रिय जन, उसके पास निडर वास करेगा; और वह दिन भ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 पर छाया करेगा, और वह उसके कन्धों के बीच रहा कर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फिर यूसुफ के विषय में उसने कहा; इसका देश यहोवा से आशीष पाए अर्थात आकाश के अनमोल पदार्थ और ओस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ह गहिरा जल जो नीचे ह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और सूर्य के पकाए हुए अनमोल फल, और जो अनमोल पदार्थ चंद्रमा के उगाए उगते है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और प्राचीन पहाड़ों के उत्तम पदार्थ, और सनातन पहाडिय़ों के अनमोल पदार्थ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और पृथ्वी और जो अनमोल पदार्थ उस में भरे हैं, और जो झाड़ी में रहता था उसकी प्रसन्नता। इन सभ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षय में यूसुफ के सिर पर, अर्थात उसी के सिर के चांद पर जो अपने भाइयों से न्यारा हुआ था आशीष ही आशी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उसने कहा, यहोवा सीनै से आया, और सेईर से उनके लिये उदय हुआ; उसने पारान पर्वत पर से अपना ते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फल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वह प्रतापी है, मानो गाय का पहिलौठा है, और उसके सींग बनैले बैल के से हैं; उन से वह देश देश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ोगों को, वरन पृथ्वी के छोर तक के सब मनुष्यों को ढकेलेगा; वे एप्रैम के लाखों लाख, और मनश्शे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जारों हजार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फिर जबूलून के विषय में उसने कहा, हे जबूलून, तू बाहर निकलते समय, और हे इस्साकार, तू अपने डेर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आनन्द कर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वे देश देश के लोगों को पहाड़ पर बुलाएंगे; वे वहां धर्मयज्ञ करेंगे; क्योंकि वे समुद्र का धन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ालू के छिपे हुए अनमोल पदार्थ से लाभ उठाएंग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फिर गाद के विषय में उसने कहा, धन्य वह है जो गाद को बढ़ाता है! गाद तो सिंहनी के समान रहता है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ांह को, वरन सिर के चांद तक को फाड़ डाल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िखाया, और लाखों पवित्रों के मध्य में से आया, उसके दाहिने हाथ से उनके लिये ज्वालामय विधियां निकली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उसने पहिला अंश तो अपने लिये चुन लिया, क्योंकि वहां रईस के योग्य भाग रखा हुआ था; तब उसने प्रज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मुख्य मुख्य पुरूषों के संग आकर यहोवा का ठहराया हुआ धर्म, और इस्राएल के साथ हो कर उसके नियम 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तिपालन कि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फिर दान के विषय में उसने कहा, दान तो बाशान से कूदने वाला सिंह का बच्च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फिर नप्ताली के विषय में उसने कहा, हे नप्ताली, तू जो यहोवा की प्रसन्नता से तृप्त, और उसकी आशीष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रपूर है, तू पच्छिम और दक्खिन के देश का अधिकारी हो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फिर आशेर के विषय में उसने कहा, आशेर पुत्रों के विषय में आशीष पाए; वह अपने भाइयों में प्रिय रह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अपना पांव तेल में डुबो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तेरे जूते लोहे और पीतल के होंगे, और जैसे तेरे दिन वैसी ही तेरी शक्ति हो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हे यशूरून, ईश्वर के तुल्य और कोई नहीं है, वह तेरी सहायता करने को आकाश पर, और अपना प्रताप दिखा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वह निश्चय देश देश के लोगों से प्रेम करता है; उसके सब पवित्र लोग तेरे हाथ में हैं: वे तेरे पांव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ुआ आकाशमण्डल पर सवार हो कर चल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अनादि परमेश्वर तेरा गृहधाम है, और नीचे सनातन भुजाएं हैं। वह शत्रुओं को तेरे साम्हने से निका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ता, और कहता है, उन को सत्यानाश कर द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और इस्राएल निडर बसा रहता है, अन्न और नये दाखमधु के देश में याकूब का सोता अकेला ही रहता है;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े ऊपर के आकाश से ओस पड़ा करती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हे इस्राएल, तू क्या ही धन्य है! हे यहोवा से उद्धार पाई हुई प्रजा, तेरे तुल्य कौन है? वह तो तेर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हायता के लिये ढाल, और तेरे प्रताप के लिये तलवार है; तेरे शत्रु तुझे सराहेंगे, और तू उनके ऊंच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्थानों को रौंदे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पास बैठे रहते हैं, एक एक तेरे वचनों से लाभ उठा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मूसा ने हमें व्यवस्था दी, और याकूब की मण्डली का निज भाग ठहर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जब प्रजा के मुख्य मुख्य पुरूष, और इस्राएल के गोत्री एक संग हो कर एकत्रित हुए, तब वह यशूरून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ाजा ठहर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2026-06-15T12:18:26Z</dcterms:created>
  <dcterms:modified xsi:type="dcterms:W3CDTF">2026-06-15T12:18:26Z</dcterms:modified>
  <dc:title>உபாகமம்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