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Let Reuben live, and not die; and let not his men be few.]]></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is is the blessing of Judah: and he said, Hear, LORD, the voice of Judah, and bring him unto his people: let his hands be sufficient for him; and be you an help to him from his enemie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is is the blessing of Judah: and he said, Hear, LORD, the voice of Judah, and bring him unto his people: let his hands be sufficient for him; and be you an help to him from his enemie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is is the blessing of Judah: and he said, Hear, LORD, the voice of Judah, and bring him unto his people: let his hands be sufficient for him; and be you an help to him from his enemie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of Levi he said, Let your Thummim and your Urim be with your holy one, whom you did prove at Massah, and with whom you did strive at the waters of Meribah;]]></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of Levi he said, Let your Thummim and your Urim be with your holy one, whom you did prove at Massah, and with whom you did strive at the waters of Meribah;]]></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o said unto his father and to his mother, I have not seen him; neither did he acknowledge his brethren, nor knew his own children: for they have observed your word, and kept your covenan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o said unto his father and to his mother, I have not seen him; neither did he acknowledge his brethren, nor knew his own children: for they have observed your word, and kept your covenan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o said unto his father and to his mother, I have not seen him; neither did he acknowledge his brethren, nor knew his own children: for they have observed your word, and kept your covenan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y shall teach Jacob your judgments, and Israel your law: they shall put incense before you, and whole burnt sacrifice upon yours altar.]]></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is is the blessing, wherewith Moses the man of God blessed the children of Israel before his death.]]></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y shall teach Jacob your judgments, and Israel your law: they shall put incense before you, and whole burnt sacrifice upon yours altar.]]></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less, LORD, his substance, and accept the work of his hands; strike through the loins of them that rise against him, and of them that hate him, that they rise not agai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less, LORD, his substance, and accept the work of his hands; strike through the loins of them that rise against him, and of them that hate him, that they rise not agai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less, LORD, his substance, and accept the work of his hands; strike through the loins of them that rise against him, and of them that hate him, that they rise not agai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of Benjamin he said, The beloved of the LORD shall dwell in safety by him; and the Lord shall cover him all the day long, and he shall dwell between his shoulder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of Benjamin he said, The beloved of the LORD shall dwell in safety by him; and the Lord shall cover him all the day long, and he shall dwell between his shoulder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of Joseph he said, Blessed of the LORD be his land, for the precious things of heaven, for the dew, and for the deep that couches beneath,]]></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of Joseph he said, Blessed of the LORD be his land, for the precious things of heaven, for the dew, and for the deep that couches beneath,]]></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for the precious fruits brought forth by the sun, and for the precious things put forth by the moon,]]></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for the precious fruits brought forth by the sun, and for the precious things put forth by the moo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said, The LORD came from Sinai, and rose up from Seir unto them; he shined forth from mount Paran, and he came with ten thousands of saints: from his right hand went a fiery law for the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for the chief things of the ancient mountains, and for the precious things of the lasting hill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for the precious things of the earth and fullness thereof, and for the good will of him that dwelt in the bush: let the blessing come upon the head of Joseph, and upon the top of the head of him that was separated from his brethre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for the precious things of the earth and fullness thereof, and for the good will of him that dwelt in the bush: let the blessing come upon the head of Joseph, and upon the top of the head of him that was separated from his brethre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for the precious things of the earth and fullness thereof, and for the good will of him that dwelt in the bush: let the blessing come upon the head of Joseph, and upon the top of the head of him that was separated from his brethre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His glory is like the first born of his bullock, and his horns are like the horns of unicorns: with them he shall push the people together to the ends of the earth: and they are the ten thousands of Ephraim, and they are the thousands of Manasseh.]]></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His glory is like the first born of his bullock, and his horns are like the horns of unicorns: with them he shall push the people together to the ends of the earth: and they are the ten thousands of Ephraim, and they are the thousands of Manasseh.]]></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His glory is like the first born of his bullock, and his horns are like the horns of unicorns: with them he shall push the people together to the ends of the earth: and they are the ten thousands of Ephraim, and they are the thousands of Manasseh.]]></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His glory is like the first born of his bullock, and his horns are like the horns of unicorns: with them he shall push the people together to the ends of the earth: and they are the ten thousands of Ephraim, and they are the thousands of Manasseh.]]></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of Zebulun he said, Rejoice, Zebulun, in your going out; and, Issachar, in your tent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of Zebulun he said, Rejoice, Zebulun, in your going out; and, Issachar, in your tent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said, The LORD came from Sinai, and rose up from Seir unto them; he shined forth from mount Paran, and he came with ten thousands of saints: from his right hand went a fiery law for the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y shall call the people unto the mountain; there they shall offer sacrifices of righteousness: for they shall suck of the abundance of the seas, and of treasures hid in the san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y shall call the people unto the mountain; there they shall offer sacrifices of righteousness: for they shall suck of the abundance of the seas, and of treasures hid in the san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of Gad he said, Blessed be he that enlarges Gad: he dwells as a lion, and tears the arm with the crown of the hea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of Gad he said, Blessed be he that enlarges Gad: he dwells as a lion, and tears the arm with the crown of the hea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e provided the first part for himself, because there, in a portion of the lawgiver, was he seated; and he came with the heads of the people, he executed the justice of the LORD, and his judgments with Israel.]]></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e provided the first part for himself, because there, in a portion of the lawgiver, was he seated; and he came with the heads of the people, he executed the justice of the LORD, and his judgments with Israel.]]></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e provided the first part for himself, because there, in a portion of the lawgiver, was he seated; and he came with the heads of the people, he executed the justice of the LORD, and his judgments with Israel.]]></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of Dan he said, Dan is a lion's offspring: he shall leap from Basha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of Naphtali he said, O Naphtali, satisfied with favour, and full with the blessing of the LORD: possess you the west and the south.]]></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of Naphtali he said, O Naphtali, satisfied with favour, and full with the blessing of the LORD: possess you the west and the south.]]></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said, The LORD came from Sinai, and rose up from Seir unto them; he shined forth from mount Paran, and he came with ten thousands of saints: from his right hand went a fiery law for the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of Asher he said, Let Asher be blessed with children; let him be acceptable to his brethren, and let him dip his foot in oil.]]></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of Asher he said, Let Asher be blessed with children; let him be acceptable to his brethren, and let him dip his foot in oil.]]></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Your shoes shall be iron and brass; and as your days, so shall your strength b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Your shoes shall be iron and brass; and as your days, so shall your strength b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re is none like unto the God of Jeshurun, who rides upon the heaven in your help, and in his excellency on the sky.]]></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re is none like unto the God of Jeshurun, who rides upon the heaven in your help, and in his excellency on the sky.]]></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 eternal God is your refuge, and underneath are the everlasting arms: and he shall thrust out the enemy from before you; and shall say, Destroy them.]]></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 eternal God is your refuge, and underneath are the everlasting arms: and he shall thrust out the enemy from before you; and shall say, Destroy them.]]></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Israel then shall dwell in safety alone: the fountain of Jacob shall be upon a land of corn and wine; also his heavens shall drop down dew.]]></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Israel then shall dwell in safety alone: the fountain of Jacob shall be upon a land of corn and wine; also his heavens shall drop down dew.]]></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ea, he loved the people; all his saints are in your hand: and they sat down at your feet; every one shall receive of your word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Happy are you, O Israel: who is like unto you, O people saved by the LORD, the shield of your help, and who is the sword of your excellency! and yours enemies shall be found liars unto you; and you shall tread upon their high places.]]></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Happy are you, O Israel: who is like unto you, O people saved by the LORD, the shield of your help, and who is the sword of your excellency! and yours enemies shall be found liars unto you; and you shall tread upon their high places.]]></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Happy are you, O Israel: who is like unto you, O people saved by the LORD, the shield of your help, and who is the sword of your excellency! and yours enemies shall be found liars unto you; and you shall tread upon their high place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ea, he loved the people; all his saints are in your hand: and they sat down at your feet; every one shall receive of your word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Moses commanded us a law, even the inheritance of the congregation of Jacob.]]></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was king in Jeshurun, when the heads of the people and the tribes of Israel were gathered together.]]></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41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ரூபன் சாவாமல் பிழைப்பானாக; அவன் ஜனம் கொஞ்சமாயிராது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ன் யூதாவைக் குறித்து: கர்த்தாவே, யூதாவின் சத்தத்தைக் கேட்டு, அவன் தன் ஜனத்தோ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ச்சேரப்பண்ணும்; அவன் கை பலக்கக்கடவது; அவனுடைய சத்துருக்களுக்கு அவனை நீங்கலாக்கி விடுவி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யராயிருப்பீராக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லேவியைக்குறித்து: நீ மாசாவிலே பரீட்சைபார்த்து, மேரிபாவின் தண்ணீரிடத்தில் வாக்குவாதம்பண்ணின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 புருஷன் வசமாய் உன்னுடைய தும்மீம் ஊரீம் என்பவைகள் இ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தன் தகப்பனுக்கும் தன் தாய்க்கும்: நான் உங்களைப் பாரேன் என்று சொல்லி, தன் சகோதரரை அங்கிகரியா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 பிள்ளைகளையும் அறியாமலிருக்கிறவன் வசமாய் அவைகள் இருப்பதாக; அவர்கள் உம்முடைய வார்த்தை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கொண்டு, உம்முடைய உடன்படிக்கையைக் காக்கி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கள் யாக்கோபுக்கு உம்முடைய நியாயங்களையும், இஸ்ரவேலுக்கு உம்முடைய பிரமாணத்தையும் போ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தேவனுடைய மனுஷனாகிய மோசே தான் மரணமடையுமுன்னே இஸ்ரவேல் புத்திரரை ஆசீர்வதித்த ஆசீர்வாதமா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னத்திலே தூபவர்க்கத்தையும், உமது பலிபீடத்தின்மேல் சர்வாங்கதகனபலிகளையும் இ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ர்த்தாவே, அவன் சம்பத்தை ஆசீர்வதித்து, அவன் கைக்கிரியையின்மேல் பிரியமாயிரும்; அவனைப் பகை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 விரோதமாய் எழும்புகிறவர்கள் திரும்ப எழுந்திராதபடி அவர்களுடைய இடுப்புகளை நொறுக்கிவி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பென்யமீனைக்குறித்து: கர்த்தருக்குப் பிரியமானவன், அவரோடே சுகமாய்த் தங்கியிருப்பான்;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ந்நாளும் அவர் காப்பாற்றி, அவன் எல்லைக்குள்ளே வாசமாயிருப்பா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யோசேப்பைக்குறித்து: கர்த்தரால் அவனுடைய தேசம் ஆசீர்வதிக்கப்படுவதாக; அது வான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வத்தினாலும், பனியினாலும், ஆழத்திலுள்ள நீரூற்றுகளி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சூரியன் பக்குவப்படுத்தும் அருமையான கனிகளினாலும், சந்திரன் பக்குவப்படுத்தும் அருமை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ன்களி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ர்த்தர் சீனாயிலிருந்து எழுந்தருளி, சேயீரிலிருந்து அவர்களுக்கு உதயமானார்; பாரான் மலையி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ஆதிபர்வதங்களில் உண்டாகும் திரவியங்களினாலும் நித்திய மலைகளில் பிறக்கும் அரும்பொருள்களி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டும் அதின் நிறைவும் கொடுக்கும் அருமையான தானியங்களினாலும் ஆசீர்வதிக்கப்படுவதாக. முட்செடி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ந்தருளினவரின் தயை யோசேப்புடைய சிரசின்மேலும், தன் சகோதரரில் விசேஷித்தவனுடைய உச்சந்தலையின்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வ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ன் அலங்காரம் அவன் தலையீற்றுக் காளையினுடைய அலங்காரத்தைப்போலவும், அவன் கொம்பு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மிருகத்தின் கொம்புகளைப்போலவும் இருக்கும்; அவைகளாலே ஜனங்களை ஏகமாய் தேச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ந்தரங்கள்மட்டும் முட்டித் துரத்துவான்; அவைகள் எப்பிராயீமின் பதினாயிரங்களும் மனாசே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யிரங்களுமானவை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செபுலோனைக்குறித்து: செபுலோனே, நீ வெளியே புறப்பட்டுப்போகையிலும், இசக்காரே, நீ உன் கூடார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கையிலும் சந்தோஷமா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காசித்து, பதினாயிரங்களான பரிசுத்தவான்களோடே பிரசன்னமானார்; அவர்களுக்காக அக்கினிமயமான பிரமாண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ஜனங்களை அவர்கள் மலையின்மேல் வரவழைத்து, அங்கே நீதியின் பலிகளை இடுவார்கள்; கடல்களி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பூரணத்தையும் மணலுக்குள்ளே மறைந்திருக்கும் பொருள்களையும் அநுபவிப்பா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த்தைக்குறித்து: காத்துக்கு விஸ்தாரமான இடத்தைக் கொடுக்கிறவர் ஸ்தோத்திரிக்கப்பட்டவர்;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ங்கத்தைப்போல் தங்கியிருந்து, புயத்தையும் உச்சந்தலையையும் பீறிப்போ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ன் தனக்காக முதல் இடத்தைப்பார்த்துக்கொண்டான்; அங்கே தனக்கு நியாயப்பிரமாணிகன் 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பத்திரமாயிருக்கிறது; ஆனாலும் அவன் ஜனத்தின முன்னணியாய் வந்து, மற்ற இஸ்ரவேலுடனே கர்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யையும் அவருடைய நியாயங்களையும் நடப்பிப்பா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தாணைக்குறித்து: தாண் ஒரு பாலசிங்கம், அவன் பாசானிலிருந்து பாய்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நப்தலியைக்குறித்து: நப்தலி கர்த்தருடைய தயவினாலே திர்ப்தியடைந்து, அவருடைய ஆசீர்வாத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ந்திருப்பான். நீ மேற்றிசையையும் தென்திசையையும் சுதந்தரித்துக்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வலதுகரத்திலிருந்து புற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ஆசேரைக்குறித்து: ஆசேர் புத்திரபாக்கியமுடையவனாய், தன் சகோதரருக்குப் பிரியமாயிருந்து, தன் 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ண்ணெயிலே தோய்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இரும்பும் வெண்கலமும் உன் பாதரட்சையின் கீழிருக்கும், உன் நாட்களுக்குத்தக்கதாய் உன் பெல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யெஷூரனுடைய தேவனைப்போல் ஒருவரும் இல்லை; அவர் உனக்குச் சகாயமாய் வானங்களின்மேலும் தமது மாட்சிமையோ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காய மண்டலங்களின்மேலும் ஏறிவரு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நாதி தேவனே உனக்கு அடைக்கலம்; அவருடைய நித்திய புயங்கள் உனக்கு ஆதாரம்; அவர் உனக்கு முன்னி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ருக்களைத் துரத்தி, அவர்களை அழித்துப்போடு என்று கட்டளையி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இஸ்ரவேல் சுகமாய்த் தனித்து வாசம்பண்ணுவான்; யாக்கோபின் ஊற்றானது தானியமும் திராட்சரசமுமு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லே இருக்கும்; அவருடைய வானமும் பனியைப் பெ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மெய்யாகவே அவர் ஜனங்களைச் சிநேகிக்கிறார்; அவருடைய பரிசுத்தவான்களெல்லாரும் உம்முடைய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இஸ்ரவேலே, நீ பாக்கியவான்; கர்த்தரால் இரட்சிக்கப்பட்ட ஜனமே, உனக்கு ஒப்பானவன் யார்? உன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யஞ்செய்யும் கேடகமும் உனக்கு மகிமைபொருந்திய பட்டயமும் அவரே; உன் சத்துருக்கள் உனக்கு இச்சகம்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ங்குவார்கள்; அவர்கள் மேடுகளை மிதிப்பாய், 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ர்கள்; அவர்கள் உம்முடைய பாதத்தில்விழுந்து, உம்முடைய வார்த்தைகளினால் போதனைய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மோசே நமக்கு ஒரு நியாயப்பிரமாணத்தைக் கற்பித்தான்; அது யாக்கோபின் சபைக்குச் சுதந்தரமா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ஜனங்களின் தலைவரும் இஸ்ரவேலின் கோத்திரங்களும் கூட்டங்கூடினபோது அவர் யெஷூரனுக்கு ராஜாவாயி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2026-08-01T12:09:01Z</dcterms:created>
  <dcterms:modified xsi:type="dcterms:W3CDTF">2026-08-01T12:09:01Z</dcterms:modified>
  <dc:title>உபாகமம் : 33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